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3" r:id="rId3"/>
    <p:sldId id="258" r:id="rId4"/>
    <p:sldId id="314" r:id="rId5"/>
    <p:sldId id="315" r:id="rId6"/>
    <p:sldId id="316" r:id="rId7"/>
    <p:sldId id="318" r:id="rId8"/>
    <p:sldId id="322" r:id="rId9"/>
    <p:sldId id="317" r:id="rId10"/>
    <p:sldId id="319" r:id="rId11"/>
    <p:sldId id="320" r:id="rId12"/>
    <p:sldId id="321" r:id="rId13"/>
    <p:sldId id="323" r:id="rId14"/>
    <p:sldId id="324" r:id="rId15"/>
    <p:sldId id="326" r:id="rId16"/>
    <p:sldId id="325" r:id="rId17"/>
    <p:sldId id="327" r:id="rId18"/>
    <p:sldId id="378" r:id="rId19"/>
    <p:sldId id="328" r:id="rId20"/>
    <p:sldId id="329" r:id="rId21"/>
    <p:sldId id="386" r:id="rId22"/>
    <p:sldId id="330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80" r:id="rId35"/>
    <p:sldId id="399" r:id="rId36"/>
    <p:sldId id="398" r:id="rId37"/>
    <p:sldId id="379" r:id="rId38"/>
    <p:sldId id="383" r:id="rId39"/>
    <p:sldId id="381" r:id="rId40"/>
    <p:sldId id="384" r:id="rId41"/>
    <p:sldId id="382" r:id="rId42"/>
    <p:sldId id="385" r:id="rId43"/>
    <p:sldId id="400" r:id="rId44"/>
    <p:sldId id="401" r:id="rId45"/>
    <p:sldId id="402" r:id="rId46"/>
    <p:sldId id="404" r:id="rId47"/>
    <p:sldId id="40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7D1BF4-5A65-4AEE-9A68-2E66F2371F8D}">
          <p14:sldIdLst>
            <p14:sldId id="256"/>
            <p14:sldId id="313"/>
          </p14:sldIdLst>
        </p14:section>
        <p14:section name="Watermark Patterns" id="{D1AEDBE2-3BAB-4481-A334-91B5260DFC5A}">
          <p14:sldIdLst>
            <p14:sldId id="258"/>
            <p14:sldId id="314"/>
            <p14:sldId id="315"/>
            <p14:sldId id="316"/>
          </p14:sldIdLst>
        </p14:section>
        <p14:section name="Host Image" id="{35A325A9-41C7-4519-8B98-4CAEDC625DB7}">
          <p14:sldIdLst>
            <p14:sldId id="318"/>
            <p14:sldId id="322"/>
            <p14:sldId id="317"/>
            <p14:sldId id="319"/>
            <p14:sldId id="320"/>
            <p14:sldId id="321"/>
            <p14:sldId id="323"/>
            <p14:sldId id="324"/>
            <p14:sldId id="326"/>
            <p14:sldId id="325"/>
            <p14:sldId id="327"/>
            <p14:sldId id="378"/>
            <p14:sldId id="328"/>
            <p14:sldId id="329"/>
          </p14:sldIdLst>
        </p14:section>
        <p14:section name="Fixed Locations - Sutech - Watermarked images" id="{AC54A0B5-8320-460F-AAD7-A0524F37E6E5}">
          <p14:sldIdLst>
            <p14:sldId id="386"/>
            <p14:sldId id="330"/>
            <p14:sldId id="387"/>
            <p14:sldId id="388"/>
          </p14:sldIdLst>
        </p14:section>
        <p14:section name="Fixed Location - Pseudo Random -  Watermarked images" id="{709933C1-F5DC-4F63-8126-6D8B21051111}">
          <p14:sldIdLst>
            <p14:sldId id="389"/>
            <p14:sldId id="390"/>
            <p14:sldId id="391"/>
          </p14:sldIdLst>
        </p14:section>
        <p14:section name="Pseudo Random Locations - Sutech - Watermarked images" id="{7CE6E7B0-F4C8-4D52-89F0-E1830FD531F5}">
          <p14:sldIdLst>
            <p14:sldId id="392"/>
            <p14:sldId id="393"/>
            <p14:sldId id="394"/>
          </p14:sldIdLst>
        </p14:section>
        <p14:section name="Pseudo Random Locations - Pseudo Random - Watermarked images" id="{B4819147-51AF-4988-A915-AFF5D1135756}">
          <p14:sldIdLst>
            <p14:sldId id="395"/>
            <p14:sldId id="396"/>
            <p14:sldId id="397"/>
          </p14:sldIdLst>
        </p14:section>
        <p14:section name="Extracted Watermarks" id="{E3525E8F-D5D5-4063-8643-A4F1BEFE3288}">
          <p14:sldIdLst>
            <p14:sldId id="380"/>
            <p14:sldId id="399"/>
            <p14:sldId id="398"/>
            <p14:sldId id="379"/>
            <p14:sldId id="383"/>
            <p14:sldId id="381"/>
            <p14:sldId id="384"/>
            <p14:sldId id="382"/>
            <p14:sldId id="385"/>
            <p14:sldId id="400"/>
            <p14:sldId id="401"/>
          </p14:sldIdLst>
        </p14:section>
        <p14:section name="Evaluation" id="{11BBC32B-68A5-4453-96A9-86E44769D38D}">
          <p14:sldIdLst>
            <p14:sldId id="402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88" autoAdjust="0"/>
  </p:normalViewPr>
  <p:slideViewPr>
    <p:cSldViewPr snapToGrid="0">
      <p:cViewPr>
        <p:scale>
          <a:sx n="125" d="100"/>
          <a:sy n="125" d="100"/>
        </p:scale>
        <p:origin x="1614" y="672"/>
      </p:cViewPr>
      <p:guideLst/>
    </p:cSldViewPr>
  </p:slideViewPr>
  <p:outlineViewPr>
    <p:cViewPr>
      <p:scale>
        <a:sx n="33" d="100"/>
        <a:sy n="33" d="100"/>
      </p:scale>
      <p:origin x="0" y="-119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4A18B-6218-40AB-97B4-F641E2423293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E36509-E93D-43E2-A36F-45717D13FC79}">
      <dgm:prSet phldrT="[Text]"/>
      <dgm:spPr/>
      <dgm:t>
        <a:bodyPr/>
        <a:lstStyle/>
        <a:p>
          <a:r>
            <a:rPr lang="en-US" dirty="0"/>
            <a:t>RGB </a:t>
          </a:r>
        </a:p>
        <a:p>
          <a:r>
            <a:rPr lang="en-US" dirty="0"/>
            <a:t>(24 Bit)</a:t>
          </a:r>
        </a:p>
      </dgm:t>
    </dgm:pt>
    <dgm:pt modelId="{31774973-D395-418E-94C5-777A3C3066C7}" type="parTrans" cxnId="{8682D3ED-2CB8-4393-85FF-4F9E7941455C}">
      <dgm:prSet/>
      <dgm:spPr/>
      <dgm:t>
        <a:bodyPr/>
        <a:lstStyle/>
        <a:p>
          <a:endParaRPr lang="en-US"/>
        </a:p>
      </dgm:t>
    </dgm:pt>
    <dgm:pt modelId="{47066227-9C88-405F-ADB2-575E4CDA0507}" type="sibTrans" cxnId="{8682D3ED-2CB8-4393-85FF-4F9E7941455C}">
      <dgm:prSet/>
      <dgm:spPr/>
      <dgm:t>
        <a:bodyPr/>
        <a:lstStyle/>
        <a:p>
          <a:endParaRPr lang="en-US"/>
        </a:p>
      </dgm:t>
    </dgm:pt>
    <dgm:pt modelId="{8DF1B92E-7360-45D2-84D5-1BAEE01044A2}">
      <dgm:prSet phldrT="[Text]"/>
      <dgm:spPr/>
      <dgm:t>
        <a:bodyPr/>
        <a:lstStyle/>
        <a:p>
          <a:r>
            <a:rPr lang="en-US" dirty="0"/>
            <a:t>RED</a:t>
          </a:r>
        </a:p>
        <a:p>
          <a:r>
            <a:rPr lang="en-US" dirty="0"/>
            <a:t>(8 Bit)</a:t>
          </a:r>
        </a:p>
      </dgm:t>
    </dgm:pt>
    <dgm:pt modelId="{C87EFF5A-1A98-4C33-9404-4A207B2E5431}" type="parTrans" cxnId="{602BE2EC-F985-494F-B766-597A8216E8D9}">
      <dgm:prSet/>
      <dgm:spPr/>
      <dgm:t>
        <a:bodyPr/>
        <a:lstStyle/>
        <a:p>
          <a:endParaRPr lang="en-US"/>
        </a:p>
      </dgm:t>
    </dgm:pt>
    <dgm:pt modelId="{7710E47D-EE99-401B-9405-4241ACD9E2F5}" type="sibTrans" cxnId="{602BE2EC-F985-494F-B766-597A8216E8D9}">
      <dgm:prSet/>
      <dgm:spPr/>
      <dgm:t>
        <a:bodyPr/>
        <a:lstStyle/>
        <a:p>
          <a:endParaRPr lang="en-US"/>
        </a:p>
      </dgm:t>
    </dgm:pt>
    <dgm:pt modelId="{51830672-000F-487D-A2BB-EC8E9798DAB0}">
      <dgm:prSet phldrT="[Text]"/>
      <dgm:spPr/>
      <dgm:t>
        <a:bodyPr/>
        <a:lstStyle/>
        <a:p>
          <a:r>
            <a:rPr lang="en-US" dirty="0"/>
            <a:t>GREEN</a:t>
          </a:r>
        </a:p>
        <a:p>
          <a:r>
            <a:rPr lang="en-US" dirty="0"/>
            <a:t>(8 Bit)</a:t>
          </a:r>
        </a:p>
      </dgm:t>
    </dgm:pt>
    <dgm:pt modelId="{93B04E44-C232-4DDF-B7A8-44FDD4BA7059}" type="parTrans" cxnId="{948977B2-41B8-4ECA-9E3E-42B6D9D3E530}">
      <dgm:prSet/>
      <dgm:spPr/>
      <dgm:t>
        <a:bodyPr/>
        <a:lstStyle/>
        <a:p>
          <a:endParaRPr lang="en-US"/>
        </a:p>
      </dgm:t>
    </dgm:pt>
    <dgm:pt modelId="{A081CB37-E56F-4E51-AFE0-CF20DB58AD3C}" type="sibTrans" cxnId="{948977B2-41B8-4ECA-9E3E-42B6D9D3E530}">
      <dgm:prSet/>
      <dgm:spPr/>
      <dgm:t>
        <a:bodyPr/>
        <a:lstStyle/>
        <a:p>
          <a:endParaRPr lang="en-US"/>
        </a:p>
      </dgm:t>
    </dgm:pt>
    <dgm:pt modelId="{9F51625B-DD04-4C47-8C3F-3E9467D0204E}">
      <dgm:prSet/>
      <dgm:spPr/>
      <dgm:t>
        <a:bodyPr/>
        <a:lstStyle/>
        <a:p>
          <a:r>
            <a:rPr lang="en-US" dirty="0"/>
            <a:t>BLUE</a:t>
          </a:r>
        </a:p>
        <a:p>
          <a:r>
            <a:rPr lang="en-US" dirty="0"/>
            <a:t>(8 Bit)</a:t>
          </a:r>
        </a:p>
      </dgm:t>
    </dgm:pt>
    <dgm:pt modelId="{0BD816DA-C25D-4A4D-A91B-6974BF73D09F}" type="parTrans" cxnId="{E499E329-BBE3-4835-8F82-35220956161A}">
      <dgm:prSet/>
      <dgm:spPr/>
      <dgm:t>
        <a:bodyPr/>
        <a:lstStyle/>
        <a:p>
          <a:endParaRPr lang="en-US"/>
        </a:p>
      </dgm:t>
    </dgm:pt>
    <dgm:pt modelId="{28DC52BD-AE08-4B3E-A64F-9273533F8ADD}" type="sibTrans" cxnId="{E499E329-BBE3-4835-8F82-35220956161A}">
      <dgm:prSet/>
      <dgm:spPr/>
      <dgm:t>
        <a:bodyPr/>
        <a:lstStyle/>
        <a:p>
          <a:endParaRPr lang="en-US"/>
        </a:p>
      </dgm:t>
    </dgm:pt>
    <dgm:pt modelId="{8BED5853-DE48-466F-A528-AAB02B2C4B85}" type="pres">
      <dgm:prSet presAssocID="{0B14A18B-6218-40AB-97B4-F641E242329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5C45BB9-A3C1-44BD-8373-FF444E6A7C68}" type="pres">
      <dgm:prSet presAssocID="{ACE36509-E93D-43E2-A36F-45717D13FC79}" presName="root1" presStyleCnt="0"/>
      <dgm:spPr/>
    </dgm:pt>
    <dgm:pt modelId="{29C3B8F9-F4E9-4F7B-A684-0999CCDF2291}" type="pres">
      <dgm:prSet presAssocID="{ACE36509-E93D-43E2-A36F-45717D13FC79}" presName="LevelOneTextNode" presStyleLbl="node0" presStyleIdx="0" presStyleCnt="1">
        <dgm:presLayoutVars>
          <dgm:chPref val="3"/>
        </dgm:presLayoutVars>
      </dgm:prSet>
      <dgm:spPr/>
    </dgm:pt>
    <dgm:pt modelId="{7349349E-D4F8-46BD-99E6-FBE67C1230FE}" type="pres">
      <dgm:prSet presAssocID="{ACE36509-E93D-43E2-A36F-45717D13FC79}" presName="level2hierChild" presStyleCnt="0"/>
      <dgm:spPr/>
    </dgm:pt>
    <dgm:pt modelId="{B1707714-1DC9-4532-AD6A-3443D999D6A3}" type="pres">
      <dgm:prSet presAssocID="{C87EFF5A-1A98-4C33-9404-4A207B2E5431}" presName="conn2-1" presStyleLbl="parChTrans1D2" presStyleIdx="0" presStyleCnt="3"/>
      <dgm:spPr/>
    </dgm:pt>
    <dgm:pt modelId="{FC176E7B-DA15-41AB-97F7-3ACFAC10038C}" type="pres">
      <dgm:prSet presAssocID="{C87EFF5A-1A98-4C33-9404-4A207B2E5431}" presName="connTx" presStyleLbl="parChTrans1D2" presStyleIdx="0" presStyleCnt="3"/>
      <dgm:spPr/>
    </dgm:pt>
    <dgm:pt modelId="{EB996917-AC2F-447A-9525-77C9A17655F1}" type="pres">
      <dgm:prSet presAssocID="{8DF1B92E-7360-45D2-84D5-1BAEE01044A2}" presName="root2" presStyleCnt="0"/>
      <dgm:spPr/>
    </dgm:pt>
    <dgm:pt modelId="{DDA6B34E-098D-4A6D-B757-EB68617678A8}" type="pres">
      <dgm:prSet presAssocID="{8DF1B92E-7360-45D2-84D5-1BAEE01044A2}" presName="LevelTwoTextNode" presStyleLbl="node2" presStyleIdx="0" presStyleCnt="3">
        <dgm:presLayoutVars>
          <dgm:chPref val="3"/>
        </dgm:presLayoutVars>
      </dgm:prSet>
      <dgm:spPr/>
    </dgm:pt>
    <dgm:pt modelId="{DB13F100-8AC4-4906-8CC8-045F0DAAFA58}" type="pres">
      <dgm:prSet presAssocID="{8DF1B92E-7360-45D2-84D5-1BAEE01044A2}" presName="level3hierChild" presStyleCnt="0"/>
      <dgm:spPr/>
    </dgm:pt>
    <dgm:pt modelId="{5E88849C-60A0-4877-ACA9-59A114F08B65}" type="pres">
      <dgm:prSet presAssocID="{93B04E44-C232-4DDF-B7A8-44FDD4BA7059}" presName="conn2-1" presStyleLbl="parChTrans1D2" presStyleIdx="1" presStyleCnt="3"/>
      <dgm:spPr/>
    </dgm:pt>
    <dgm:pt modelId="{4088E681-23D7-47B7-A883-DAD3CAEEB60E}" type="pres">
      <dgm:prSet presAssocID="{93B04E44-C232-4DDF-B7A8-44FDD4BA7059}" presName="connTx" presStyleLbl="parChTrans1D2" presStyleIdx="1" presStyleCnt="3"/>
      <dgm:spPr/>
    </dgm:pt>
    <dgm:pt modelId="{F7A38248-105A-4A8F-9F2A-1BCFD768096C}" type="pres">
      <dgm:prSet presAssocID="{51830672-000F-487D-A2BB-EC8E9798DAB0}" presName="root2" presStyleCnt="0"/>
      <dgm:spPr/>
    </dgm:pt>
    <dgm:pt modelId="{E9165A9B-3A6A-4996-8884-079C74D0F0B7}" type="pres">
      <dgm:prSet presAssocID="{51830672-000F-487D-A2BB-EC8E9798DAB0}" presName="LevelTwoTextNode" presStyleLbl="node2" presStyleIdx="1" presStyleCnt="3">
        <dgm:presLayoutVars>
          <dgm:chPref val="3"/>
        </dgm:presLayoutVars>
      </dgm:prSet>
      <dgm:spPr/>
    </dgm:pt>
    <dgm:pt modelId="{E3844275-48E5-4F05-AF1B-2013E9878F4F}" type="pres">
      <dgm:prSet presAssocID="{51830672-000F-487D-A2BB-EC8E9798DAB0}" presName="level3hierChild" presStyleCnt="0"/>
      <dgm:spPr/>
    </dgm:pt>
    <dgm:pt modelId="{5199F80C-9D03-4510-ACBC-E26F9A5AC820}" type="pres">
      <dgm:prSet presAssocID="{0BD816DA-C25D-4A4D-A91B-6974BF73D09F}" presName="conn2-1" presStyleLbl="parChTrans1D2" presStyleIdx="2" presStyleCnt="3"/>
      <dgm:spPr/>
    </dgm:pt>
    <dgm:pt modelId="{8B682346-516D-4CC7-83EA-D1B3ED697525}" type="pres">
      <dgm:prSet presAssocID="{0BD816DA-C25D-4A4D-A91B-6974BF73D09F}" presName="connTx" presStyleLbl="parChTrans1D2" presStyleIdx="2" presStyleCnt="3"/>
      <dgm:spPr/>
    </dgm:pt>
    <dgm:pt modelId="{67F5172F-991A-4D54-83B2-F1D4CC7529C1}" type="pres">
      <dgm:prSet presAssocID="{9F51625B-DD04-4C47-8C3F-3E9467D0204E}" presName="root2" presStyleCnt="0"/>
      <dgm:spPr/>
    </dgm:pt>
    <dgm:pt modelId="{89C90DE7-CE2C-4264-9440-478117981330}" type="pres">
      <dgm:prSet presAssocID="{9F51625B-DD04-4C47-8C3F-3E9467D0204E}" presName="LevelTwoTextNode" presStyleLbl="node2" presStyleIdx="2" presStyleCnt="3">
        <dgm:presLayoutVars>
          <dgm:chPref val="3"/>
        </dgm:presLayoutVars>
      </dgm:prSet>
      <dgm:spPr/>
    </dgm:pt>
    <dgm:pt modelId="{A853C791-7D6D-45A3-AB50-B5EB4375A3CF}" type="pres">
      <dgm:prSet presAssocID="{9F51625B-DD04-4C47-8C3F-3E9467D0204E}" presName="level3hierChild" presStyleCnt="0"/>
      <dgm:spPr/>
    </dgm:pt>
  </dgm:ptLst>
  <dgm:cxnLst>
    <dgm:cxn modelId="{3770710A-45FE-4329-AB28-D99A3FF8FD69}" type="presOf" srcId="{C87EFF5A-1A98-4C33-9404-4A207B2E5431}" destId="{FC176E7B-DA15-41AB-97F7-3ACFAC10038C}" srcOrd="1" destOrd="0" presId="urn:microsoft.com/office/officeart/2005/8/layout/hierarchy2"/>
    <dgm:cxn modelId="{9DFAF71D-B8D1-4407-BB38-2A5AA85F95F2}" type="presOf" srcId="{51830672-000F-487D-A2BB-EC8E9798DAB0}" destId="{E9165A9B-3A6A-4996-8884-079C74D0F0B7}" srcOrd="0" destOrd="0" presId="urn:microsoft.com/office/officeart/2005/8/layout/hierarchy2"/>
    <dgm:cxn modelId="{E499E329-BBE3-4835-8F82-35220956161A}" srcId="{ACE36509-E93D-43E2-A36F-45717D13FC79}" destId="{9F51625B-DD04-4C47-8C3F-3E9467D0204E}" srcOrd="2" destOrd="0" parTransId="{0BD816DA-C25D-4A4D-A91B-6974BF73D09F}" sibTransId="{28DC52BD-AE08-4B3E-A64F-9273533F8ADD}"/>
    <dgm:cxn modelId="{EF4AA533-7F01-4DD5-BF88-C53F9B4F0E91}" type="presOf" srcId="{93B04E44-C232-4DDF-B7A8-44FDD4BA7059}" destId="{5E88849C-60A0-4877-ACA9-59A114F08B65}" srcOrd="0" destOrd="0" presId="urn:microsoft.com/office/officeart/2005/8/layout/hierarchy2"/>
    <dgm:cxn modelId="{A71A5A3F-F61A-4459-9238-A29E604DEDA2}" type="presOf" srcId="{ACE36509-E93D-43E2-A36F-45717D13FC79}" destId="{29C3B8F9-F4E9-4F7B-A684-0999CCDF2291}" srcOrd="0" destOrd="0" presId="urn:microsoft.com/office/officeart/2005/8/layout/hierarchy2"/>
    <dgm:cxn modelId="{F927B446-A807-4125-A319-173CC5892BE4}" type="presOf" srcId="{0B14A18B-6218-40AB-97B4-F641E2423293}" destId="{8BED5853-DE48-466F-A528-AAB02B2C4B85}" srcOrd="0" destOrd="0" presId="urn:microsoft.com/office/officeart/2005/8/layout/hierarchy2"/>
    <dgm:cxn modelId="{62B86452-D2DC-4550-BDEF-03E66452895E}" type="presOf" srcId="{0BD816DA-C25D-4A4D-A91B-6974BF73D09F}" destId="{8B682346-516D-4CC7-83EA-D1B3ED697525}" srcOrd="1" destOrd="0" presId="urn:microsoft.com/office/officeart/2005/8/layout/hierarchy2"/>
    <dgm:cxn modelId="{4E54EEAD-5325-4ADC-A9DB-C34EF38D86EB}" type="presOf" srcId="{C87EFF5A-1A98-4C33-9404-4A207B2E5431}" destId="{B1707714-1DC9-4532-AD6A-3443D999D6A3}" srcOrd="0" destOrd="0" presId="urn:microsoft.com/office/officeart/2005/8/layout/hierarchy2"/>
    <dgm:cxn modelId="{948977B2-41B8-4ECA-9E3E-42B6D9D3E530}" srcId="{ACE36509-E93D-43E2-A36F-45717D13FC79}" destId="{51830672-000F-487D-A2BB-EC8E9798DAB0}" srcOrd="1" destOrd="0" parTransId="{93B04E44-C232-4DDF-B7A8-44FDD4BA7059}" sibTransId="{A081CB37-E56F-4E51-AFE0-CF20DB58AD3C}"/>
    <dgm:cxn modelId="{609BF3B7-7BCA-46E1-A722-F8BCD1490EF4}" type="presOf" srcId="{0BD816DA-C25D-4A4D-A91B-6974BF73D09F}" destId="{5199F80C-9D03-4510-ACBC-E26F9A5AC820}" srcOrd="0" destOrd="0" presId="urn:microsoft.com/office/officeart/2005/8/layout/hierarchy2"/>
    <dgm:cxn modelId="{F7CE08D7-8071-42BC-A47A-02CEBF26C331}" type="presOf" srcId="{9F51625B-DD04-4C47-8C3F-3E9467D0204E}" destId="{89C90DE7-CE2C-4264-9440-478117981330}" srcOrd="0" destOrd="0" presId="urn:microsoft.com/office/officeart/2005/8/layout/hierarchy2"/>
    <dgm:cxn modelId="{B7E478D7-EB05-4C01-BF7D-E29717B2ADF2}" type="presOf" srcId="{8DF1B92E-7360-45D2-84D5-1BAEE01044A2}" destId="{DDA6B34E-098D-4A6D-B757-EB68617678A8}" srcOrd="0" destOrd="0" presId="urn:microsoft.com/office/officeart/2005/8/layout/hierarchy2"/>
    <dgm:cxn modelId="{4896C9DF-82DA-47E4-9C1E-1D507DBF1A2E}" type="presOf" srcId="{93B04E44-C232-4DDF-B7A8-44FDD4BA7059}" destId="{4088E681-23D7-47B7-A883-DAD3CAEEB60E}" srcOrd="1" destOrd="0" presId="urn:microsoft.com/office/officeart/2005/8/layout/hierarchy2"/>
    <dgm:cxn modelId="{602BE2EC-F985-494F-B766-597A8216E8D9}" srcId="{ACE36509-E93D-43E2-A36F-45717D13FC79}" destId="{8DF1B92E-7360-45D2-84D5-1BAEE01044A2}" srcOrd="0" destOrd="0" parTransId="{C87EFF5A-1A98-4C33-9404-4A207B2E5431}" sibTransId="{7710E47D-EE99-401B-9405-4241ACD9E2F5}"/>
    <dgm:cxn modelId="{8682D3ED-2CB8-4393-85FF-4F9E7941455C}" srcId="{0B14A18B-6218-40AB-97B4-F641E2423293}" destId="{ACE36509-E93D-43E2-A36F-45717D13FC79}" srcOrd="0" destOrd="0" parTransId="{31774973-D395-418E-94C5-777A3C3066C7}" sibTransId="{47066227-9C88-405F-ADB2-575E4CDA0507}"/>
    <dgm:cxn modelId="{49051085-625D-4E4D-A4BE-5A5ED2F41218}" type="presParOf" srcId="{8BED5853-DE48-466F-A528-AAB02B2C4B85}" destId="{A5C45BB9-A3C1-44BD-8373-FF444E6A7C68}" srcOrd="0" destOrd="0" presId="urn:microsoft.com/office/officeart/2005/8/layout/hierarchy2"/>
    <dgm:cxn modelId="{64130B04-76C8-4E3E-92F9-313EF0E51CE0}" type="presParOf" srcId="{A5C45BB9-A3C1-44BD-8373-FF444E6A7C68}" destId="{29C3B8F9-F4E9-4F7B-A684-0999CCDF2291}" srcOrd="0" destOrd="0" presId="urn:microsoft.com/office/officeart/2005/8/layout/hierarchy2"/>
    <dgm:cxn modelId="{987797AE-62A8-4698-AB11-6D286D71D2AC}" type="presParOf" srcId="{A5C45BB9-A3C1-44BD-8373-FF444E6A7C68}" destId="{7349349E-D4F8-46BD-99E6-FBE67C1230FE}" srcOrd="1" destOrd="0" presId="urn:microsoft.com/office/officeart/2005/8/layout/hierarchy2"/>
    <dgm:cxn modelId="{03AF5BED-1845-4DEF-BCBC-8A255F4C7E35}" type="presParOf" srcId="{7349349E-D4F8-46BD-99E6-FBE67C1230FE}" destId="{B1707714-1DC9-4532-AD6A-3443D999D6A3}" srcOrd="0" destOrd="0" presId="urn:microsoft.com/office/officeart/2005/8/layout/hierarchy2"/>
    <dgm:cxn modelId="{E2E15568-BBFD-4EE9-BFEE-21686454A3FC}" type="presParOf" srcId="{B1707714-1DC9-4532-AD6A-3443D999D6A3}" destId="{FC176E7B-DA15-41AB-97F7-3ACFAC10038C}" srcOrd="0" destOrd="0" presId="urn:microsoft.com/office/officeart/2005/8/layout/hierarchy2"/>
    <dgm:cxn modelId="{16304E48-5015-41DC-BF52-88090CA2B880}" type="presParOf" srcId="{7349349E-D4F8-46BD-99E6-FBE67C1230FE}" destId="{EB996917-AC2F-447A-9525-77C9A17655F1}" srcOrd="1" destOrd="0" presId="urn:microsoft.com/office/officeart/2005/8/layout/hierarchy2"/>
    <dgm:cxn modelId="{4461696A-6D1C-4D83-B486-774ABA2FC53A}" type="presParOf" srcId="{EB996917-AC2F-447A-9525-77C9A17655F1}" destId="{DDA6B34E-098D-4A6D-B757-EB68617678A8}" srcOrd="0" destOrd="0" presId="urn:microsoft.com/office/officeart/2005/8/layout/hierarchy2"/>
    <dgm:cxn modelId="{8744E157-EEC2-4050-B205-DB4B19357E40}" type="presParOf" srcId="{EB996917-AC2F-447A-9525-77C9A17655F1}" destId="{DB13F100-8AC4-4906-8CC8-045F0DAAFA58}" srcOrd="1" destOrd="0" presId="urn:microsoft.com/office/officeart/2005/8/layout/hierarchy2"/>
    <dgm:cxn modelId="{2335DB70-6B91-43FD-B4B8-D2856404144A}" type="presParOf" srcId="{7349349E-D4F8-46BD-99E6-FBE67C1230FE}" destId="{5E88849C-60A0-4877-ACA9-59A114F08B65}" srcOrd="2" destOrd="0" presId="urn:microsoft.com/office/officeart/2005/8/layout/hierarchy2"/>
    <dgm:cxn modelId="{3A13D43E-D4FC-479C-9F8B-B440E9C5A844}" type="presParOf" srcId="{5E88849C-60A0-4877-ACA9-59A114F08B65}" destId="{4088E681-23D7-47B7-A883-DAD3CAEEB60E}" srcOrd="0" destOrd="0" presId="urn:microsoft.com/office/officeart/2005/8/layout/hierarchy2"/>
    <dgm:cxn modelId="{F7762971-EDEF-4B60-8C12-E3F8E126234F}" type="presParOf" srcId="{7349349E-D4F8-46BD-99E6-FBE67C1230FE}" destId="{F7A38248-105A-4A8F-9F2A-1BCFD768096C}" srcOrd="3" destOrd="0" presId="urn:microsoft.com/office/officeart/2005/8/layout/hierarchy2"/>
    <dgm:cxn modelId="{937A6C52-BC7D-45D2-A47A-AB36132A3991}" type="presParOf" srcId="{F7A38248-105A-4A8F-9F2A-1BCFD768096C}" destId="{E9165A9B-3A6A-4996-8884-079C74D0F0B7}" srcOrd="0" destOrd="0" presId="urn:microsoft.com/office/officeart/2005/8/layout/hierarchy2"/>
    <dgm:cxn modelId="{A33477BC-E2DC-44EF-A04C-37CF9F0CA9BB}" type="presParOf" srcId="{F7A38248-105A-4A8F-9F2A-1BCFD768096C}" destId="{E3844275-48E5-4F05-AF1B-2013E9878F4F}" srcOrd="1" destOrd="0" presId="urn:microsoft.com/office/officeart/2005/8/layout/hierarchy2"/>
    <dgm:cxn modelId="{C4F03999-F755-47A0-B29D-9340D1351D6C}" type="presParOf" srcId="{7349349E-D4F8-46BD-99E6-FBE67C1230FE}" destId="{5199F80C-9D03-4510-ACBC-E26F9A5AC820}" srcOrd="4" destOrd="0" presId="urn:microsoft.com/office/officeart/2005/8/layout/hierarchy2"/>
    <dgm:cxn modelId="{FD9E5F58-3AB5-4A55-BD20-90B2D3C5B68B}" type="presParOf" srcId="{5199F80C-9D03-4510-ACBC-E26F9A5AC820}" destId="{8B682346-516D-4CC7-83EA-D1B3ED697525}" srcOrd="0" destOrd="0" presId="urn:microsoft.com/office/officeart/2005/8/layout/hierarchy2"/>
    <dgm:cxn modelId="{141BA45E-7269-48E0-979F-76136008AB89}" type="presParOf" srcId="{7349349E-D4F8-46BD-99E6-FBE67C1230FE}" destId="{67F5172F-991A-4D54-83B2-F1D4CC7529C1}" srcOrd="5" destOrd="0" presId="urn:microsoft.com/office/officeart/2005/8/layout/hierarchy2"/>
    <dgm:cxn modelId="{38D2F416-F058-444E-886E-D5C45F9294B4}" type="presParOf" srcId="{67F5172F-991A-4D54-83B2-F1D4CC7529C1}" destId="{89C90DE7-CE2C-4264-9440-478117981330}" srcOrd="0" destOrd="0" presId="urn:microsoft.com/office/officeart/2005/8/layout/hierarchy2"/>
    <dgm:cxn modelId="{E37944A8-B72C-4419-9493-6673B2D6D493}" type="presParOf" srcId="{67F5172F-991A-4D54-83B2-F1D4CC7529C1}" destId="{A853C791-7D6D-45A3-AB50-B5EB4375A3C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D9C9C0-35A0-44C7-A9DE-F4DAC6626C69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949316-B250-4DE4-A192-7DFC8762B2A4}">
      <dgm:prSet phldrT="[Text]"/>
      <dgm:spPr/>
      <dgm:t>
        <a:bodyPr/>
        <a:lstStyle/>
        <a:p>
          <a:r>
            <a:rPr lang="en-US" dirty="0"/>
            <a:t>Watermark Embedding Techniques</a:t>
          </a:r>
        </a:p>
      </dgm:t>
    </dgm:pt>
    <dgm:pt modelId="{3723D57B-0F46-44F7-BB97-833C57188765}" type="parTrans" cxnId="{1167A6B4-5BA8-4F7D-854B-35CBA541237B}">
      <dgm:prSet/>
      <dgm:spPr/>
      <dgm:t>
        <a:bodyPr/>
        <a:lstStyle/>
        <a:p>
          <a:endParaRPr lang="en-US"/>
        </a:p>
      </dgm:t>
    </dgm:pt>
    <dgm:pt modelId="{7AF9B786-46B2-446D-A510-CB27F3E46452}" type="sibTrans" cxnId="{1167A6B4-5BA8-4F7D-854B-35CBA541237B}">
      <dgm:prSet/>
      <dgm:spPr/>
      <dgm:t>
        <a:bodyPr/>
        <a:lstStyle/>
        <a:p>
          <a:endParaRPr lang="en-US"/>
        </a:p>
      </dgm:t>
    </dgm:pt>
    <dgm:pt modelId="{FE04AA27-0996-47AE-86AC-DCB5F3EA9BDC}">
      <dgm:prSet phldrT="[Text]"/>
      <dgm:spPr/>
      <dgm:t>
        <a:bodyPr/>
        <a:lstStyle/>
        <a:p>
          <a:r>
            <a:rPr lang="en-US" dirty="0"/>
            <a:t>Spatial  Domain</a:t>
          </a:r>
        </a:p>
      </dgm:t>
    </dgm:pt>
    <dgm:pt modelId="{EB3EA7C5-4E85-4069-8CC2-0E15D884CC4A}" type="parTrans" cxnId="{7D96661A-5941-49E4-B071-FF5A1D0143DF}">
      <dgm:prSet/>
      <dgm:spPr/>
      <dgm:t>
        <a:bodyPr/>
        <a:lstStyle/>
        <a:p>
          <a:endParaRPr lang="en-US"/>
        </a:p>
      </dgm:t>
    </dgm:pt>
    <dgm:pt modelId="{68A7E24D-95AA-4B5D-A72E-5DE42EB345D7}" type="sibTrans" cxnId="{7D96661A-5941-49E4-B071-FF5A1D0143DF}">
      <dgm:prSet/>
      <dgm:spPr/>
      <dgm:t>
        <a:bodyPr/>
        <a:lstStyle/>
        <a:p>
          <a:endParaRPr lang="en-US"/>
        </a:p>
      </dgm:t>
    </dgm:pt>
    <dgm:pt modelId="{85075717-4072-40B7-AD9B-955B674447EE}">
      <dgm:prSet phldrT="[Text]"/>
      <dgm:spPr/>
      <dgm:t>
        <a:bodyPr/>
        <a:lstStyle/>
        <a:p>
          <a:r>
            <a:rPr lang="en-US" dirty="0"/>
            <a:t>Transform Domain</a:t>
          </a:r>
        </a:p>
      </dgm:t>
    </dgm:pt>
    <dgm:pt modelId="{28E0F7E3-C3D3-4C24-8FFB-476253B4B48A}" type="parTrans" cxnId="{A3B9E70A-F6AF-4D4C-BBD1-FD0BE2713818}">
      <dgm:prSet/>
      <dgm:spPr/>
      <dgm:t>
        <a:bodyPr/>
        <a:lstStyle/>
        <a:p>
          <a:endParaRPr lang="en-US"/>
        </a:p>
      </dgm:t>
    </dgm:pt>
    <dgm:pt modelId="{1D8B01B7-AD8B-4E81-B583-06BB5DDE2725}" type="sibTrans" cxnId="{A3B9E70A-F6AF-4D4C-BBD1-FD0BE2713818}">
      <dgm:prSet/>
      <dgm:spPr/>
      <dgm:t>
        <a:bodyPr/>
        <a:lstStyle/>
        <a:p>
          <a:endParaRPr lang="en-US"/>
        </a:p>
      </dgm:t>
    </dgm:pt>
    <dgm:pt modelId="{20D4D219-CF50-47CC-BF1E-EE0E072E8B82}">
      <dgm:prSet phldrT="[Text]"/>
      <dgm:spPr/>
      <dgm:t>
        <a:bodyPr/>
        <a:lstStyle/>
        <a:p>
          <a:r>
            <a:rPr lang="en-US" dirty="0"/>
            <a:t>Hybrid Methods</a:t>
          </a:r>
        </a:p>
      </dgm:t>
    </dgm:pt>
    <dgm:pt modelId="{8A8469DE-E3FB-43F8-AE86-C6EE7038ED2E}" type="parTrans" cxnId="{387FBE19-25F8-402B-BFB6-E6525CBFA6A6}">
      <dgm:prSet/>
      <dgm:spPr/>
      <dgm:t>
        <a:bodyPr/>
        <a:lstStyle/>
        <a:p>
          <a:endParaRPr lang="en-US"/>
        </a:p>
      </dgm:t>
    </dgm:pt>
    <dgm:pt modelId="{BE3EB059-259E-4C6C-8CFF-B2C04C9B08E3}" type="sibTrans" cxnId="{387FBE19-25F8-402B-BFB6-E6525CBFA6A6}">
      <dgm:prSet/>
      <dgm:spPr/>
      <dgm:t>
        <a:bodyPr/>
        <a:lstStyle/>
        <a:p>
          <a:endParaRPr lang="en-US"/>
        </a:p>
      </dgm:t>
    </dgm:pt>
    <dgm:pt modelId="{1DAFE4F4-C9B8-4B1C-8B59-162122DF7A9A}">
      <dgm:prSet/>
      <dgm:spPr/>
      <dgm:t>
        <a:bodyPr/>
        <a:lstStyle/>
        <a:p>
          <a:r>
            <a:rPr lang="en-US" cap="all" spc="100" dirty="0">
              <a:latin typeface="+mj-lt"/>
              <a:ea typeface="+mj-ea"/>
              <a:cs typeface="+mj-cs"/>
            </a:rPr>
            <a:t>…</a:t>
          </a:r>
        </a:p>
      </dgm:t>
    </dgm:pt>
    <dgm:pt modelId="{7B45D78E-2919-4DDC-85E8-B8A25A555BA9}" type="parTrans" cxnId="{BF43D7FD-2E14-42E2-88DE-120043BAD38B}">
      <dgm:prSet/>
      <dgm:spPr/>
      <dgm:t>
        <a:bodyPr/>
        <a:lstStyle/>
        <a:p>
          <a:endParaRPr lang="en-US"/>
        </a:p>
      </dgm:t>
    </dgm:pt>
    <dgm:pt modelId="{5F0EAD16-3A81-45BA-BEB4-87F32CE16269}" type="sibTrans" cxnId="{BF43D7FD-2E14-42E2-88DE-120043BAD38B}">
      <dgm:prSet/>
      <dgm:spPr/>
      <dgm:t>
        <a:bodyPr/>
        <a:lstStyle/>
        <a:p>
          <a:endParaRPr lang="en-US"/>
        </a:p>
      </dgm:t>
    </dgm:pt>
    <dgm:pt modelId="{1F646ECC-42E0-4DFA-AA6B-55547894CEB4}">
      <dgm:prSet/>
      <dgm:spPr/>
      <dgm:t>
        <a:bodyPr/>
        <a:lstStyle/>
        <a:p>
          <a:r>
            <a:rPr lang="en-US" cap="all" spc="100" dirty="0">
              <a:latin typeface="+mj-lt"/>
              <a:ea typeface="+mj-ea"/>
              <a:cs typeface="+mj-cs"/>
            </a:rPr>
            <a:t>Bit substitution</a:t>
          </a:r>
          <a:endParaRPr lang="en-US" dirty="0"/>
        </a:p>
      </dgm:t>
    </dgm:pt>
    <dgm:pt modelId="{33FE5B53-BA55-4CA2-9988-0FC72FF41B4D}" type="parTrans" cxnId="{3F376610-4303-4BD2-ACF1-19D937BDA628}">
      <dgm:prSet/>
      <dgm:spPr/>
      <dgm:t>
        <a:bodyPr/>
        <a:lstStyle/>
        <a:p>
          <a:endParaRPr lang="en-US"/>
        </a:p>
      </dgm:t>
    </dgm:pt>
    <dgm:pt modelId="{B151FA61-33DE-4C36-87B8-40E887BE872F}" type="sibTrans" cxnId="{3F376610-4303-4BD2-ACF1-19D937BDA628}">
      <dgm:prSet/>
      <dgm:spPr/>
      <dgm:t>
        <a:bodyPr/>
        <a:lstStyle/>
        <a:p>
          <a:endParaRPr lang="en-US"/>
        </a:p>
      </dgm:t>
    </dgm:pt>
    <dgm:pt modelId="{6FE1F746-8214-40A5-8992-1F8B17C1E3DA}" type="pres">
      <dgm:prSet presAssocID="{EFD9C9C0-35A0-44C7-A9DE-F4DAC6626C6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E34A4B-832B-4921-A233-CEB21E966A3C}" type="pres">
      <dgm:prSet presAssocID="{D9949316-B250-4DE4-A192-7DFC8762B2A4}" presName="hierRoot1" presStyleCnt="0">
        <dgm:presLayoutVars>
          <dgm:hierBranch val="init"/>
        </dgm:presLayoutVars>
      </dgm:prSet>
      <dgm:spPr/>
    </dgm:pt>
    <dgm:pt modelId="{D7A780B6-D3E5-4091-B36A-D7195FEDAAFC}" type="pres">
      <dgm:prSet presAssocID="{D9949316-B250-4DE4-A192-7DFC8762B2A4}" presName="rootComposite1" presStyleCnt="0"/>
      <dgm:spPr/>
    </dgm:pt>
    <dgm:pt modelId="{7EA1F745-FF06-4125-9745-DD60ACA0FB86}" type="pres">
      <dgm:prSet presAssocID="{D9949316-B250-4DE4-A192-7DFC8762B2A4}" presName="rootText1" presStyleLbl="node0" presStyleIdx="0" presStyleCnt="1">
        <dgm:presLayoutVars>
          <dgm:chPref val="3"/>
        </dgm:presLayoutVars>
      </dgm:prSet>
      <dgm:spPr/>
    </dgm:pt>
    <dgm:pt modelId="{B402582E-46C9-4F8D-A46A-ECAD40AE33BB}" type="pres">
      <dgm:prSet presAssocID="{D9949316-B250-4DE4-A192-7DFC8762B2A4}" presName="rootConnector1" presStyleLbl="node1" presStyleIdx="0" presStyleCnt="0"/>
      <dgm:spPr/>
    </dgm:pt>
    <dgm:pt modelId="{F4AE0370-9FA6-47DC-B411-517C4A57454B}" type="pres">
      <dgm:prSet presAssocID="{D9949316-B250-4DE4-A192-7DFC8762B2A4}" presName="hierChild2" presStyleCnt="0"/>
      <dgm:spPr/>
    </dgm:pt>
    <dgm:pt modelId="{F326FFB2-B5E0-47ED-BE36-5E4A7B6A5B11}" type="pres">
      <dgm:prSet presAssocID="{EB3EA7C5-4E85-4069-8CC2-0E15D884CC4A}" presName="Name37" presStyleLbl="parChTrans1D2" presStyleIdx="0" presStyleCnt="3"/>
      <dgm:spPr/>
    </dgm:pt>
    <dgm:pt modelId="{CE1C75AD-2F08-4B1E-A106-388384428CCD}" type="pres">
      <dgm:prSet presAssocID="{FE04AA27-0996-47AE-86AC-DCB5F3EA9BDC}" presName="hierRoot2" presStyleCnt="0">
        <dgm:presLayoutVars>
          <dgm:hierBranch val="init"/>
        </dgm:presLayoutVars>
      </dgm:prSet>
      <dgm:spPr/>
    </dgm:pt>
    <dgm:pt modelId="{11DBA777-1612-4656-9698-DEA6544D5AF5}" type="pres">
      <dgm:prSet presAssocID="{FE04AA27-0996-47AE-86AC-DCB5F3EA9BDC}" presName="rootComposite" presStyleCnt="0"/>
      <dgm:spPr/>
    </dgm:pt>
    <dgm:pt modelId="{FDFE3E42-70CA-4239-807E-267E796D3E41}" type="pres">
      <dgm:prSet presAssocID="{FE04AA27-0996-47AE-86AC-DCB5F3EA9BDC}" presName="rootText" presStyleLbl="node2" presStyleIdx="0" presStyleCnt="3">
        <dgm:presLayoutVars>
          <dgm:chPref val="3"/>
        </dgm:presLayoutVars>
      </dgm:prSet>
      <dgm:spPr/>
    </dgm:pt>
    <dgm:pt modelId="{99A6BB24-B3BD-4EB1-96FB-A5188B696049}" type="pres">
      <dgm:prSet presAssocID="{FE04AA27-0996-47AE-86AC-DCB5F3EA9BDC}" presName="rootConnector" presStyleLbl="node2" presStyleIdx="0" presStyleCnt="3"/>
      <dgm:spPr/>
    </dgm:pt>
    <dgm:pt modelId="{1090DB56-BFE8-4C07-A872-AC37387906AD}" type="pres">
      <dgm:prSet presAssocID="{FE04AA27-0996-47AE-86AC-DCB5F3EA9BDC}" presName="hierChild4" presStyleCnt="0"/>
      <dgm:spPr/>
    </dgm:pt>
    <dgm:pt modelId="{D01A5320-B6BD-4CB3-A82E-5A562B08A1D6}" type="pres">
      <dgm:prSet presAssocID="{7B45D78E-2919-4DDC-85E8-B8A25A555BA9}" presName="Name37" presStyleLbl="parChTrans1D3" presStyleIdx="0" presStyleCnt="2"/>
      <dgm:spPr/>
    </dgm:pt>
    <dgm:pt modelId="{E43C018D-C23A-467F-AC19-D2AC7F7F25CE}" type="pres">
      <dgm:prSet presAssocID="{1DAFE4F4-C9B8-4B1C-8B59-162122DF7A9A}" presName="hierRoot2" presStyleCnt="0">
        <dgm:presLayoutVars>
          <dgm:hierBranch val="init"/>
        </dgm:presLayoutVars>
      </dgm:prSet>
      <dgm:spPr/>
    </dgm:pt>
    <dgm:pt modelId="{F6FE48A1-56FC-4ADF-A092-7651138CB1FE}" type="pres">
      <dgm:prSet presAssocID="{1DAFE4F4-C9B8-4B1C-8B59-162122DF7A9A}" presName="rootComposite" presStyleCnt="0"/>
      <dgm:spPr/>
    </dgm:pt>
    <dgm:pt modelId="{4CECB7FE-FFA2-469C-A21A-04F9769777F5}" type="pres">
      <dgm:prSet presAssocID="{1DAFE4F4-C9B8-4B1C-8B59-162122DF7A9A}" presName="rootText" presStyleLbl="node3" presStyleIdx="0" presStyleCnt="2" custLinFactNeighborX="16585" custLinFactNeighborY="-6398">
        <dgm:presLayoutVars>
          <dgm:chPref val="3"/>
        </dgm:presLayoutVars>
      </dgm:prSet>
      <dgm:spPr/>
    </dgm:pt>
    <dgm:pt modelId="{E60530D2-ED0C-4842-9D67-DE8616080363}" type="pres">
      <dgm:prSet presAssocID="{1DAFE4F4-C9B8-4B1C-8B59-162122DF7A9A}" presName="rootConnector" presStyleLbl="node3" presStyleIdx="0" presStyleCnt="2"/>
      <dgm:spPr/>
    </dgm:pt>
    <dgm:pt modelId="{9307FF19-94B7-40A5-8315-C39474E7E28F}" type="pres">
      <dgm:prSet presAssocID="{1DAFE4F4-C9B8-4B1C-8B59-162122DF7A9A}" presName="hierChild4" presStyleCnt="0"/>
      <dgm:spPr/>
    </dgm:pt>
    <dgm:pt modelId="{DF56F845-F2CF-425B-8F9F-9F8DCB339F45}" type="pres">
      <dgm:prSet presAssocID="{1DAFE4F4-C9B8-4B1C-8B59-162122DF7A9A}" presName="hierChild5" presStyleCnt="0"/>
      <dgm:spPr/>
    </dgm:pt>
    <dgm:pt modelId="{7D30C1F9-93BE-4198-AF5B-D0DCF71FD1DB}" type="pres">
      <dgm:prSet presAssocID="{33FE5B53-BA55-4CA2-9988-0FC72FF41B4D}" presName="Name37" presStyleLbl="parChTrans1D3" presStyleIdx="1" presStyleCnt="2"/>
      <dgm:spPr/>
    </dgm:pt>
    <dgm:pt modelId="{9EC3D578-270C-4C58-BCE9-CA1612BDB5CE}" type="pres">
      <dgm:prSet presAssocID="{1F646ECC-42E0-4DFA-AA6B-55547894CEB4}" presName="hierRoot2" presStyleCnt="0">
        <dgm:presLayoutVars>
          <dgm:hierBranch/>
        </dgm:presLayoutVars>
      </dgm:prSet>
      <dgm:spPr/>
    </dgm:pt>
    <dgm:pt modelId="{A0A43861-5C84-4C44-9A13-AAF0AD73126D}" type="pres">
      <dgm:prSet presAssocID="{1F646ECC-42E0-4DFA-AA6B-55547894CEB4}" presName="rootComposite" presStyleCnt="0"/>
      <dgm:spPr/>
    </dgm:pt>
    <dgm:pt modelId="{6E741D0E-B9A7-4EA2-8215-6DCBB27803FD}" type="pres">
      <dgm:prSet presAssocID="{1F646ECC-42E0-4DFA-AA6B-55547894CEB4}" presName="rootText" presStyleLbl="node3" presStyleIdx="1" presStyleCnt="2" custLinFactX="-28914" custLinFactY="-48315" custLinFactNeighborX="-100000" custLinFactNeighborY="-100000">
        <dgm:presLayoutVars>
          <dgm:chPref val="3"/>
        </dgm:presLayoutVars>
      </dgm:prSet>
      <dgm:spPr/>
    </dgm:pt>
    <dgm:pt modelId="{95965985-4EFE-4910-875C-A61412EE9E43}" type="pres">
      <dgm:prSet presAssocID="{1F646ECC-42E0-4DFA-AA6B-55547894CEB4}" presName="rootConnector" presStyleLbl="node3" presStyleIdx="1" presStyleCnt="2"/>
      <dgm:spPr/>
    </dgm:pt>
    <dgm:pt modelId="{A0472E7D-04F0-4CFC-AAE3-ACA8388A6C20}" type="pres">
      <dgm:prSet presAssocID="{1F646ECC-42E0-4DFA-AA6B-55547894CEB4}" presName="hierChild4" presStyleCnt="0"/>
      <dgm:spPr/>
    </dgm:pt>
    <dgm:pt modelId="{F838FE46-47FC-4C7D-8F15-974FDCA0DA41}" type="pres">
      <dgm:prSet presAssocID="{1F646ECC-42E0-4DFA-AA6B-55547894CEB4}" presName="hierChild5" presStyleCnt="0"/>
      <dgm:spPr/>
    </dgm:pt>
    <dgm:pt modelId="{2F7D4C79-D770-436E-8E04-3AD8B7C22984}" type="pres">
      <dgm:prSet presAssocID="{FE04AA27-0996-47AE-86AC-DCB5F3EA9BDC}" presName="hierChild5" presStyleCnt="0"/>
      <dgm:spPr/>
    </dgm:pt>
    <dgm:pt modelId="{37219E94-22B9-4DC9-A1FB-CB5EED3EAB75}" type="pres">
      <dgm:prSet presAssocID="{28E0F7E3-C3D3-4C24-8FFB-476253B4B48A}" presName="Name37" presStyleLbl="parChTrans1D2" presStyleIdx="1" presStyleCnt="3"/>
      <dgm:spPr/>
    </dgm:pt>
    <dgm:pt modelId="{C38ABA0E-E413-44C6-9964-A908A4787B41}" type="pres">
      <dgm:prSet presAssocID="{85075717-4072-40B7-AD9B-955B674447EE}" presName="hierRoot2" presStyleCnt="0">
        <dgm:presLayoutVars>
          <dgm:hierBranch val="init"/>
        </dgm:presLayoutVars>
      </dgm:prSet>
      <dgm:spPr/>
    </dgm:pt>
    <dgm:pt modelId="{9815F27F-EECA-4815-9363-3BFD3502410C}" type="pres">
      <dgm:prSet presAssocID="{85075717-4072-40B7-AD9B-955B674447EE}" presName="rootComposite" presStyleCnt="0"/>
      <dgm:spPr/>
    </dgm:pt>
    <dgm:pt modelId="{1A18998B-8273-4BBC-86CA-B97CE46B2B24}" type="pres">
      <dgm:prSet presAssocID="{85075717-4072-40B7-AD9B-955B674447EE}" presName="rootText" presStyleLbl="node2" presStyleIdx="1" presStyleCnt="3">
        <dgm:presLayoutVars>
          <dgm:chPref val="3"/>
        </dgm:presLayoutVars>
      </dgm:prSet>
      <dgm:spPr/>
    </dgm:pt>
    <dgm:pt modelId="{A1C79366-CF0E-4AE8-99DC-EAF76B4CC42E}" type="pres">
      <dgm:prSet presAssocID="{85075717-4072-40B7-AD9B-955B674447EE}" presName="rootConnector" presStyleLbl="node2" presStyleIdx="1" presStyleCnt="3"/>
      <dgm:spPr/>
    </dgm:pt>
    <dgm:pt modelId="{EBD9E2D5-4A88-48FD-A8E7-721FDBBA63FC}" type="pres">
      <dgm:prSet presAssocID="{85075717-4072-40B7-AD9B-955B674447EE}" presName="hierChild4" presStyleCnt="0"/>
      <dgm:spPr/>
    </dgm:pt>
    <dgm:pt modelId="{A8D8E154-CCD5-4D95-AFA8-582764BD337C}" type="pres">
      <dgm:prSet presAssocID="{85075717-4072-40B7-AD9B-955B674447EE}" presName="hierChild5" presStyleCnt="0"/>
      <dgm:spPr/>
    </dgm:pt>
    <dgm:pt modelId="{78602EF7-8D7C-4C87-B4FF-03E49D3AC1D4}" type="pres">
      <dgm:prSet presAssocID="{8A8469DE-E3FB-43F8-AE86-C6EE7038ED2E}" presName="Name37" presStyleLbl="parChTrans1D2" presStyleIdx="2" presStyleCnt="3"/>
      <dgm:spPr/>
    </dgm:pt>
    <dgm:pt modelId="{6568B2C7-CC95-4038-B64C-BE2C79DADFAD}" type="pres">
      <dgm:prSet presAssocID="{20D4D219-CF50-47CC-BF1E-EE0E072E8B82}" presName="hierRoot2" presStyleCnt="0">
        <dgm:presLayoutVars>
          <dgm:hierBranch val="init"/>
        </dgm:presLayoutVars>
      </dgm:prSet>
      <dgm:spPr/>
    </dgm:pt>
    <dgm:pt modelId="{15F36A94-4046-4591-8259-BB6ADC62FA2D}" type="pres">
      <dgm:prSet presAssocID="{20D4D219-CF50-47CC-BF1E-EE0E072E8B82}" presName="rootComposite" presStyleCnt="0"/>
      <dgm:spPr/>
    </dgm:pt>
    <dgm:pt modelId="{F6278830-FAF0-4F37-8E9A-E9757DEF8390}" type="pres">
      <dgm:prSet presAssocID="{20D4D219-CF50-47CC-BF1E-EE0E072E8B82}" presName="rootText" presStyleLbl="node2" presStyleIdx="2" presStyleCnt="3">
        <dgm:presLayoutVars>
          <dgm:chPref val="3"/>
        </dgm:presLayoutVars>
      </dgm:prSet>
      <dgm:spPr/>
    </dgm:pt>
    <dgm:pt modelId="{ECC9D179-253B-403E-82B5-295B3938F29F}" type="pres">
      <dgm:prSet presAssocID="{20D4D219-CF50-47CC-BF1E-EE0E072E8B82}" presName="rootConnector" presStyleLbl="node2" presStyleIdx="2" presStyleCnt="3"/>
      <dgm:spPr/>
    </dgm:pt>
    <dgm:pt modelId="{91354B54-836F-4134-A84C-6EC476C0133F}" type="pres">
      <dgm:prSet presAssocID="{20D4D219-CF50-47CC-BF1E-EE0E072E8B82}" presName="hierChild4" presStyleCnt="0"/>
      <dgm:spPr/>
    </dgm:pt>
    <dgm:pt modelId="{3AF0FD20-3B40-4A78-81AD-9260B58809C7}" type="pres">
      <dgm:prSet presAssocID="{20D4D219-CF50-47CC-BF1E-EE0E072E8B82}" presName="hierChild5" presStyleCnt="0"/>
      <dgm:spPr/>
    </dgm:pt>
    <dgm:pt modelId="{03526F17-E479-4A87-8362-5447924E38FC}" type="pres">
      <dgm:prSet presAssocID="{D9949316-B250-4DE4-A192-7DFC8762B2A4}" presName="hierChild3" presStyleCnt="0"/>
      <dgm:spPr/>
    </dgm:pt>
  </dgm:ptLst>
  <dgm:cxnLst>
    <dgm:cxn modelId="{A3B9E70A-F6AF-4D4C-BBD1-FD0BE2713818}" srcId="{D9949316-B250-4DE4-A192-7DFC8762B2A4}" destId="{85075717-4072-40B7-AD9B-955B674447EE}" srcOrd="1" destOrd="0" parTransId="{28E0F7E3-C3D3-4C24-8FFB-476253B4B48A}" sibTransId="{1D8B01B7-AD8B-4E81-B583-06BB5DDE2725}"/>
    <dgm:cxn modelId="{3F376610-4303-4BD2-ACF1-19D937BDA628}" srcId="{FE04AA27-0996-47AE-86AC-DCB5F3EA9BDC}" destId="{1F646ECC-42E0-4DFA-AA6B-55547894CEB4}" srcOrd="1" destOrd="0" parTransId="{33FE5B53-BA55-4CA2-9988-0FC72FF41B4D}" sibTransId="{B151FA61-33DE-4C36-87B8-40E887BE872F}"/>
    <dgm:cxn modelId="{D61BDB11-2E35-4854-A61A-8F65E71BF140}" type="presOf" srcId="{1F646ECC-42E0-4DFA-AA6B-55547894CEB4}" destId="{6E741D0E-B9A7-4EA2-8215-6DCBB27803FD}" srcOrd="0" destOrd="0" presId="urn:microsoft.com/office/officeart/2005/8/layout/orgChart1"/>
    <dgm:cxn modelId="{57CFF511-747F-449E-986E-4DCB2416047D}" type="presOf" srcId="{FE04AA27-0996-47AE-86AC-DCB5F3EA9BDC}" destId="{FDFE3E42-70CA-4239-807E-267E796D3E41}" srcOrd="0" destOrd="0" presId="urn:microsoft.com/office/officeart/2005/8/layout/orgChart1"/>
    <dgm:cxn modelId="{387FBE19-25F8-402B-BFB6-E6525CBFA6A6}" srcId="{D9949316-B250-4DE4-A192-7DFC8762B2A4}" destId="{20D4D219-CF50-47CC-BF1E-EE0E072E8B82}" srcOrd="2" destOrd="0" parTransId="{8A8469DE-E3FB-43F8-AE86-C6EE7038ED2E}" sibTransId="{BE3EB059-259E-4C6C-8CFF-B2C04C9B08E3}"/>
    <dgm:cxn modelId="{7D96661A-5941-49E4-B071-FF5A1D0143DF}" srcId="{D9949316-B250-4DE4-A192-7DFC8762B2A4}" destId="{FE04AA27-0996-47AE-86AC-DCB5F3EA9BDC}" srcOrd="0" destOrd="0" parTransId="{EB3EA7C5-4E85-4069-8CC2-0E15D884CC4A}" sibTransId="{68A7E24D-95AA-4B5D-A72E-5DE42EB345D7}"/>
    <dgm:cxn modelId="{14A9CC24-B43D-4C2C-B936-66686B6CDC4C}" type="presOf" srcId="{28E0F7E3-C3D3-4C24-8FFB-476253B4B48A}" destId="{37219E94-22B9-4DC9-A1FB-CB5EED3EAB75}" srcOrd="0" destOrd="0" presId="urn:microsoft.com/office/officeart/2005/8/layout/orgChart1"/>
    <dgm:cxn modelId="{1042C925-4990-4E04-BEC4-7DBFF2B520A1}" type="presOf" srcId="{FE04AA27-0996-47AE-86AC-DCB5F3EA9BDC}" destId="{99A6BB24-B3BD-4EB1-96FB-A5188B696049}" srcOrd="1" destOrd="0" presId="urn:microsoft.com/office/officeart/2005/8/layout/orgChart1"/>
    <dgm:cxn modelId="{F6F80330-7BCA-4243-B61B-7AED7D275A44}" type="presOf" srcId="{EFD9C9C0-35A0-44C7-A9DE-F4DAC6626C69}" destId="{6FE1F746-8214-40A5-8992-1F8B17C1E3DA}" srcOrd="0" destOrd="0" presId="urn:microsoft.com/office/officeart/2005/8/layout/orgChart1"/>
    <dgm:cxn modelId="{5BBC5931-4F66-4407-8E9A-40B8262F8B8A}" type="presOf" srcId="{D9949316-B250-4DE4-A192-7DFC8762B2A4}" destId="{7EA1F745-FF06-4125-9745-DD60ACA0FB86}" srcOrd="0" destOrd="0" presId="urn:microsoft.com/office/officeart/2005/8/layout/orgChart1"/>
    <dgm:cxn modelId="{37ECE037-1666-42BC-BF42-F35B4B201AF0}" type="presOf" srcId="{8A8469DE-E3FB-43F8-AE86-C6EE7038ED2E}" destId="{78602EF7-8D7C-4C87-B4FF-03E49D3AC1D4}" srcOrd="0" destOrd="0" presId="urn:microsoft.com/office/officeart/2005/8/layout/orgChart1"/>
    <dgm:cxn modelId="{3B2EB83E-6734-409A-BBF5-63E6536E35C4}" type="presOf" srcId="{1DAFE4F4-C9B8-4B1C-8B59-162122DF7A9A}" destId="{E60530D2-ED0C-4842-9D67-DE8616080363}" srcOrd="1" destOrd="0" presId="urn:microsoft.com/office/officeart/2005/8/layout/orgChart1"/>
    <dgm:cxn modelId="{90B43F40-3E8C-4C53-B840-2BA8FA12BCA9}" type="presOf" srcId="{EB3EA7C5-4E85-4069-8CC2-0E15D884CC4A}" destId="{F326FFB2-B5E0-47ED-BE36-5E4A7B6A5B11}" srcOrd="0" destOrd="0" presId="urn:microsoft.com/office/officeart/2005/8/layout/orgChart1"/>
    <dgm:cxn modelId="{2243A065-5D9C-40F5-AC3E-B290D82C1DCC}" type="presOf" srcId="{7B45D78E-2919-4DDC-85E8-B8A25A555BA9}" destId="{D01A5320-B6BD-4CB3-A82E-5A562B08A1D6}" srcOrd="0" destOrd="0" presId="urn:microsoft.com/office/officeart/2005/8/layout/orgChart1"/>
    <dgm:cxn modelId="{36422169-6CE2-4846-B343-3E1C1634120F}" type="presOf" srcId="{20D4D219-CF50-47CC-BF1E-EE0E072E8B82}" destId="{F6278830-FAF0-4F37-8E9A-E9757DEF8390}" srcOrd="0" destOrd="0" presId="urn:microsoft.com/office/officeart/2005/8/layout/orgChart1"/>
    <dgm:cxn modelId="{1AC5E675-A9F9-4BCE-8263-BB805033F850}" type="presOf" srcId="{1DAFE4F4-C9B8-4B1C-8B59-162122DF7A9A}" destId="{4CECB7FE-FFA2-469C-A21A-04F9769777F5}" srcOrd="0" destOrd="0" presId="urn:microsoft.com/office/officeart/2005/8/layout/orgChart1"/>
    <dgm:cxn modelId="{70E9C459-442F-4981-A0C0-61D4F2B49BB4}" type="presOf" srcId="{20D4D219-CF50-47CC-BF1E-EE0E072E8B82}" destId="{ECC9D179-253B-403E-82B5-295B3938F29F}" srcOrd="1" destOrd="0" presId="urn:microsoft.com/office/officeart/2005/8/layout/orgChart1"/>
    <dgm:cxn modelId="{8988CF7A-4DCD-424F-AF61-C9A0CA26463D}" type="presOf" srcId="{1F646ECC-42E0-4DFA-AA6B-55547894CEB4}" destId="{95965985-4EFE-4910-875C-A61412EE9E43}" srcOrd="1" destOrd="0" presId="urn:microsoft.com/office/officeart/2005/8/layout/orgChart1"/>
    <dgm:cxn modelId="{BA03169D-A3AF-4636-85C4-893642986492}" type="presOf" srcId="{85075717-4072-40B7-AD9B-955B674447EE}" destId="{A1C79366-CF0E-4AE8-99DC-EAF76B4CC42E}" srcOrd="1" destOrd="0" presId="urn:microsoft.com/office/officeart/2005/8/layout/orgChart1"/>
    <dgm:cxn modelId="{4D05D4A6-47CA-4088-99EA-6C1D07385C43}" type="presOf" srcId="{85075717-4072-40B7-AD9B-955B674447EE}" destId="{1A18998B-8273-4BBC-86CA-B97CE46B2B24}" srcOrd="0" destOrd="0" presId="urn:microsoft.com/office/officeart/2005/8/layout/orgChart1"/>
    <dgm:cxn modelId="{1167A6B4-5BA8-4F7D-854B-35CBA541237B}" srcId="{EFD9C9C0-35A0-44C7-A9DE-F4DAC6626C69}" destId="{D9949316-B250-4DE4-A192-7DFC8762B2A4}" srcOrd="0" destOrd="0" parTransId="{3723D57B-0F46-44F7-BB97-833C57188765}" sibTransId="{7AF9B786-46B2-446D-A510-CB27F3E46452}"/>
    <dgm:cxn modelId="{EE5168F9-5365-4561-BB77-3260772AAEFC}" type="presOf" srcId="{33FE5B53-BA55-4CA2-9988-0FC72FF41B4D}" destId="{7D30C1F9-93BE-4198-AF5B-D0DCF71FD1DB}" srcOrd="0" destOrd="0" presId="urn:microsoft.com/office/officeart/2005/8/layout/orgChart1"/>
    <dgm:cxn modelId="{BF43D7FD-2E14-42E2-88DE-120043BAD38B}" srcId="{FE04AA27-0996-47AE-86AC-DCB5F3EA9BDC}" destId="{1DAFE4F4-C9B8-4B1C-8B59-162122DF7A9A}" srcOrd="0" destOrd="0" parTransId="{7B45D78E-2919-4DDC-85E8-B8A25A555BA9}" sibTransId="{5F0EAD16-3A81-45BA-BEB4-87F32CE16269}"/>
    <dgm:cxn modelId="{4F0AB6FE-823E-4C70-AD19-3D76E1B0FE40}" type="presOf" srcId="{D9949316-B250-4DE4-A192-7DFC8762B2A4}" destId="{B402582E-46C9-4F8D-A46A-ECAD40AE33BB}" srcOrd="1" destOrd="0" presId="urn:microsoft.com/office/officeart/2005/8/layout/orgChart1"/>
    <dgm:cxn modelId="{1D96A77B-2A90-4241-B5B2-51E92A02A90D}" type="presParOf" srcId="{6FE1F746-8214-40A5-8992-1F8B17C1E3DA}" destId="{3DE34A4B-832B-4921-A233-CEB21E966A3C}" srcOrd="0" destOrd="0" presId="urn:microsoft.com/office/officeart/2005/8/layout/orgChart1"/>
    <dgm:cxn modelId="{B36039D7-C9CC-430D-93CD-E2000EF048DD}" type="presParOf" srcId="{3DE34A4B-832B-4921-A233-CEB21E966A3C}" destId="{D7A780B6-D3E5-4091-B36A-D7195FEDAAFC}" srcOrd="0" destOrd="0" presId="urn:microsoft.com/office/officeart/2005/8/layout/orgChart1"/>
    <dgm:cxn modelId="{BD65FAAA-8B7D-4212-8794-4964B96587B9}" type="presParOf" srcId="{D7A780B6-D3E5-4091-B36A-D7195FEDAAFC}" destId="{7EA1F745-FF06-4125-9745-DD60ACA0FB86}" srcOrd="0" destOrd="0" presId="urn:microsoft.com/office/officeart/2005/8/layout/orgChart1"/>
    <dgm:cxn modelId="{A59203EC-2861-4DDB-BE5A-A6F480D34E53}" type="presParOf" srcId="{D7A780B6-D3E5-4091-B36A-D7195FEDAAFC}" destId="{B402582E-46C9-4F8D-A46A-ECAD40AE33BB}" srcOrd="1" destOrd="0" presId="urn:microsoft.com/office/officeart/2005/8/layout/orgChart1"/>
    <dgm:cxn modelId="{A6B8A82B-775E-4C17-9209-E040D38AF4A5}" type="presParOf" srcId="{3DE34A4B-832B-4921-A233-CEB21E966A3C}" destId="{F4AE0370-9FA6-47DC-B411-517C4A57454B}" srcOrd="1" destOrd="0" presId="urn:microsoft.com/office/officeart/2005/8/layout/orgChart1"/>
    <dgm:cxn modelId="{0433D8DD-C394-4043-90B4-7A788EF58934}" type="presParOf" srcId="{F4AE0370-9FA6-47DC-B411-517C4A57454B}" destId="{F326FFB2-B5E0-47ED-BE36-5E4A7B6A5B11}" srcOrd="0" destOrd="0" presId="urn:microsoft.com/office/officeart/2005/8/layout/orgChart1"/>
    <dgm:cxn modelId="{1ED6BC7D-5D56-4C24-AA56-02F0EC782324}" type="presParOf" srcId="{F4AE0370-9FA6-47DC-B411-517C4A57454B}" destId="{CE1C75AD-2F08-4B1E-A106-388384428CCD}" srcOrd="1" destOrd="0" presId="urn:microsoft.com/office/officeart/2005/8/layout/orgChart1"/>
    <dgm:cxn modelId="{9D4B9D2E-C1DB-442C-BB42-57FAC214FD8A}" type="presParOf" srcId="{CE1C75AD-2F08-4B1E-A106-388384428CCD}" destId="{11DBA777-1612-4656-9698-DEA6544D5AF5}" srcOrd="0" destOrd="0" presId="urn:microsoft.com/office/officeart/2005/8/layout/orgChart1"/>
    <dgm:cxn modelId="{E65487F4-6616-4200-B0C6-7D1C4D489AA2}" type="presParOf" srcId="{11DBA777-1612-4656-9698-DEA6544D5AF5}" destId="{FDFE3E42-70CA-4239-807E-267E796D3E41}" srcOrd="0" destOrd="0" presId="urn:microsoft.com/office/officeart/2005/8/layout/orgChart1"/>
    <dgm:cxn modelId="{775F7232-83B5-4A36-AC45-6B4F67187122}" type="presParOf" srcId="{11DBA777-1612-4656-9698-DEA6544D5AF5}" destId="{99A6BB24-B3BD-4EB1-96FB-A5188B696049}" srcOrd="1" destOrd="0" presId="urn:microsoft.com/office/officeart/2005/8/layout/orgChart1"/>
    <dgm:cxn modelId="{DCE7ED1B-8870-4BBE-BFF5-41C6E9B8B73D}" type="presParOf" srcId="{CE1C75AD-2F08-4B1E-A106-388384428CCD}" destId="{1090DB56-BFE8-4C07-A872-AC37387906AD}" srcOrd="1" destOrd="0" presId="urn:microsoft.com/office/officeart/2005/8/layout/orgChart1"/>
    <dgm:cxn modelId="{5924E56D-F8E1-4727-8E36-732A21392F0B}" type="presParOf" srcId="{1090DB56-BFE8-4C07-A872-AC37387906AD}" destId="{D01A5320-B6BD-4CB3-A82E-5A562B08A1D6}" srcOrd="0" destOrd="0" presId="urn:microsoft.com/office/officeart/2005/8/layout/orgChart1"/>
    <dgm:cxn modelId="{870E798A-5B21-456F-BD67-A81A070F9099}" type="presParOf" srcId="{1090DB56-BFE8-4C07-A872-AC37387906AD}" destId="{E43C018D-C23A-467F-AC19-D2AC7F7F25CE}" srcOrd="1" destOrd="0" presId="urn:microsoft.com/office/officeart/2005/8/layout/orgChart1"/>
    <dgm:cxn modelId="{ABDA9BE9-9D26-4021-81B7-37258D473427}" type="presParOf" srcId="{E43C018D-C23A-467F-AC19-D2AC7F7F25CE}" destId="{F6FE48A1-56FC-4ADF-A092-7651138CB1FE}" srcOrd="0" destOrd="0" presId="urn:microsoft.com/office/officeart/2005/8/layout/orgChart1"/>
    <dgm:cxn modelId="{4888C469-652C-439A-9CB0-AC249697BF73}" type="presParOf" srcId="{F6FE48A1-56FC-4ADF-A092-7651138CB1FE}" destId="{4CECB7FE-FFA2-469C-A21A-04F9769777F5}" srcOrd="0" destOrd="0" presId="urn:microsoft.com/office/officeart/2005/8/layout/orgChart1"/>
    <dgm:cxn modelId="{B79057F2-A46D-4E56-9F94-7F8760248EC3}" type="presParOf" srcId="{F6FE48A1-56FC-4ADF-A092-7651138CB1FE}" destId="{E60530D2-ED0C-4842-9D67-DE8616080363}" srcOrd="1" destOrd="0" presId="urn:microsoft.com/office/officeart/2005/8/layout/orgChart1"/>
    <dgm:cxn modelId="{EFF77C01-7290-4927-AE7D-4C5847542B75}" type="presParOf" srcId="{E43C018D-C23A-467F-AC19-D2AC7F7F25CE}" destId="{9307FF19-94B7-40A5-8315-C39474E7E28F}" srcOrd="1" destOrd="0" presId="urn:microsoft.com/office/officeart/2005/8/layout/orgChart1"/>
    <dgm:cxn modelId="{36B988D8-6D25-4623-AD00-7E4CC13C6320}" type="presParOf" srcId="{E43C018D-C23A-467F-AC19-D2AC7F7F25CE}" destId="{DF56F845-F2CF-425B-8F9F-9F8DCB339F45}" srcOrd="2" destOrd="0" presId="urn:microsoft.com/office/officeart/2005/8/layout/orgChart1"/>
    <dgm:cxn modelId="{CD8E2373-C51A-4B9B-BFB7-E2B5464DD5C8}" type="presParOf" srcId="{1090DB56-BFE8-4C07-A872-AC37387906AD}" destId="{7D30C1F9-93BE-4198-AF5B-D0DCF71FD1DB}" srcOrd="2" destOrd="0" presId="urn:microsoft.com/office/officeart/2005/8/layout/orgChart1"/>
    <dgm:cxn modelId="{72DD8BAC-12AC-46F6-9844-0B5F7EECCBFD}" type="presParOf" srcId="{1090DB56-BFE8-4C07-A872-AC37387906AD}" destId="{9EC3D578-270C-4C58-BCE9-CA1612BDB5CE}" srcOrd="3" destOrd="0" presId="urn:microsoft.com/office/officeart/2005/8/layout/orgChart1"/>
    <dgm:cxn modelId="{3F866142-1250-48D6-9843-754A13906A5E}" type="presParOf" srcId="{9EC3D578-270C-4C58-BCE9-CA1612BDB5CE}" destId="{A0A43861-5C84-4C44-9A13-AAF0AD73126D}" srcOrd="0" destOrd="0" presId="urn:microsoft.com/office/officeart/2005/8/layout/orgChart1"/>
    <dgm:cxn modelId="{6EA39846-4C4E-4CE7-8F2D-B1AEE16B774B}" type="presParOf" srcId="{A0A43861-5C84-4C44-9A13-AAF0AD73126D}" destId="{6E741D0E-B9A7-4EA2-8215-6DCBB27803FD}" srcOrd="0" destOrd="0" presId="urn:microsoft.com/office/officeart/2005/8/layout/orgChart1"/>
    <dgm:cxn modelId="{2603A841-4ACC-4DC2-8628-71010C7D3A65}" type="presParOf" srcId="{A0A43861-5C84-4C44-9A13-AAF0AD73126D}" destId="{95965985-4EFE-4910-875C-A61412EE9E43}" srcOrd="1" destOrd="0" presId="urn:microsoft.com/office/officeart/2005/8/layout/orgChart1"/>
    <dgm:cxn modelId="{B65BF8FD-9D54-426B-8B7C-97A5214F4922}" type="presParOf" srcId="{9EC3D578-270C-4C58-BCE9-CA1612BDB5CE}" destId="{A0472E7D-04F0-4CFC-AAE3-ACA8388A6C20}" srcOrd="1" destOrd="0" presId="urn:microsoft.com/office/officeart/2005/8/layout/orgChart1"/>
    <dgm:cxn modelId="{0CC2BA83-B2C0-4CB6-BEEA-8B0B50ADE709}" type="presParOf" srcId="{9EC3D578-270C-4C58-BCE9-CA1612BDB5CE}" destId="{F838FE46-47FC-4C7D-8F15-974FDCA0DA41}" srcOrd="2" destOrd="0" presId="urn:microsoft.com/office/officeart/2005/8/layout/orgChart1"/>
    <dgm:cxn modelId="{6709F08F-D5CC-4BD9-9849-59668C1B3B5C}" type="presParOf" srcId="{CE1C75AD-2F08-4B1E-A106-388384428CCD}" destId="{2F7D4C79-D770-436E-8E04-3AD8B7C22984}" srcOrd="2" destOrd="0" presId="urn:microsoft.com/office/officeart/2005/8/layout/orgChart1"/>
    <dgm:cxn modelId="{708B0AFC-96F7-45B4-92CB-24D2A5D76143}" type="presParOf" srcId="{F4AE0370-9FA6-47DC-B411-517C4A57454B}" destId="{37219E94-22B9-4DC9-A1FB-CB5EED3EAB75}" srcOrd="2" destOrd="0" presId="urn:microsoft.com/office/officeart/2005/8/layout/orgChart1"/>
    <dgm:cxn modelId="{0523E6D7-C3EA-4102-BB8E-B647778E7180}" type="presParOf" srcId="{F4AE0370-9FA6-47DC-B411-517C4A57454B}" destId="{C38ABA0E-E413-44C6-9964-A908A4787B41}" srcOrd="3" destOrd="0" presId="urn:microsoft.com/office/officeart/2005/8/layout/orgChart1"/>
    <dgm:cxn modelId="{4BBD385D-22A6-4646-BB9E-F5958C310809}" type="presParOf" srcId="{C38ABA0E-E413-44C6-9964-A908A4787B41}" destId="{9815F27F-EECA-4815-9363-3BFD3502410C}" srcOrd="0" destOrd="0" presId="urn:microsoft.com/office/officeart/2005/8/layout/orgChart1"/>
    <dgm:cxn modelId="{70B41E98-E7B9-4AB8-BF33-AA66345BBB58}" type="presParOf" srcId="{9815F27F-EECA-4815-9363-3BFD3502410C}" destId="{1A18998B-8273-4BBC-86CA-B97CE46B2B24}" srcOrd="0" destOrd="0" presId="urn:microsoft.com/office/officeart/2005/8/layout/orgChart1"/>
    <dgm:cxn modelId="{BD46CA31-6492-4574-A54D-FCB22E9030CB}" type="presParOf" srcId="{9815F27F-EECA-4815-9363-3BFD3502410C}" destId="{A1C79366-CF0E-4AE8-99DC-EAF76B4CC42E}" srcOrd="1" destOrd="0" presId="urn:microsoft.com/office/officeart/2005/8/layout/orgChart1"/>
    <dgm:cxn modelId="{A8F5C7D6-FA02-49C3-A126-76754DE1E861}" type="presParOf" srcId="{C38ABA0E-E413-44C6-9964-A908A4787B41}" destId="{EBD9E2D5-4A88-48FD-A8E7-721FDBBA63FC}" srcOrd="1" destOrd="0" presId="urn:microsoft.com/office/officeart/2005/8/layout/orgChart1"/>
    <dgm:cxn modelId="{C40FFFDA-5ADE-47C6-8637-23076436D363}" type="presParOf" srcId="{C38ABA0E-E413-44C6-9964-A908A4787B41}" destId="{A8D8E154-CCD5-4D95-AFA8-582764BD337C}" srcOrd="2" destOrd="0" presId="urn:microsoft.com/office/officeart/2005/8/layout/orgChart1"/>
    <dgm:cxn modelId="{2DC154CD-D6E2-4763-B158-7D804A461D2E}" type="presParOf" srcId="{F4AE0370-9FA6-47DC-B411-517C4A57454B}" destId="{78602EF7-8D7C-4C87-B4FF-03E49D3AC1D4}" srcOrd="4" destOrd="0" presId="urn:microsoft.com/office/officeart/2005/8/layout/orgChart1"/>
    <dgm:cxn modelId="{BE7664E4-29C0-4851-990B-9EB53BC3CF32}" type="presParOf" srcId="{F4AE0370-9FA6-47DC-B411-517C4A57454B}" destId="{6568B2C7-CC95-4038-B64C-BE2C79DADFAD}" srcOrd="5" destOrd="0" presId="urn:microsoft.com/office/officeart/2005/8/layout/orgChart1"/>
    <dgm:cxn modelId="{484CCEDE-F34D-4398-81E9-A6E08B563933}" type="presParOf" srcId="{6568B2C7-CC95-4038-B64C-BE2C79DADFAD}" destId="{15F36A94-4046-4591-8259-BB6ADC62FA2D}" srcOrd="0" destOrd="0" presId="urn:microsoft.com/office/officeart/2005/8/layout/orgChart1"/>
    <dgm:cxn modelId="{E8E8C4F0-C7F7-45FE-8EF3-E398DF0486A0}" type="presParOf" srcId="{15F36A94-4046-4591-8259-BB6ADC62FA2D}" destId="{F6278830-FAF0-4F37-8E9A-E9757DEF8390}" srcOrd="0" destOrd="0" presId="urn:microsoft.com/office/officeart/2005/8/layout/orgChart1"/>
    <dgm:cxn modelId="{F99C2523-BBF1-46FB-9B8D-CFC7D2040D33}" type="presParOf" srcId="{15F36A94-4046-4591-8259-BB6ADC62FA2D}" destId="{ECC9D179-253B-403E-82B5-295B3938F29F}" srcOrd="1" destOrd="0" presId="urn:microsoft.com/office/officeart/2005/8/layout/orgChart1"/>
    <dgm:cxn modelId="{7F2CE970-975C-4BC9-A2B6-78EDA60075F0}" type="presParOf" srcId="{6568B2C7-CC95-4038-B64C-BE2C79DADFAD}" destId="{91354B54-836F-4134-A84C-6EC476C0133F}" srcOrd="1" destOrd="0" presId="urn:microsoft.com/office/officeart/2005/8/layout/orgChart1"/>
    <dgm:cxn modelId="{5EB25532-C6BC-4289-B016-19AF1DA541BD}" type="presParOf" srcId="{6568B2C7-CC95-4038-B64C-BE2C79DADFAD}" destId="{3AF0FD20-3B40-4A78-81AD-9260B58809C7}" srcOrd="2" destOrd="0" presId="urn:microsoft.com/office/officeart/2005/8/layout/orgChart1"/>
    <dgm:cxn modelId="{CB34F369-4560-4293-AAC6-F3B499ECBB21}" type="presParOf" srcId="{3DE34A4B-832B-4921-A233-CEB21E966A3C}" destId="{03526F17-E479-4A87-8362-5447924E38F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D9C9C0-35A0-44C7-A9DE-F4DAC6626C69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949316-B250-4DE4-A192-7DFC8762B2A4}">
      <dgm:prSet phldrT="[Text]"/>
      <dgm:spPr/>
      <dgm:t>
        <a:bodyPr/>
        <a:lstStyle/>
        <a:p>
          <a:r>
            <a:rPr lang="en-US" cap="all" spc="100" dirty="0">
              <a:latin typeface="+mj-lt"/>
              <a:ea typeface="+mj-ea"/>
              <a:cs typeface="+mj-cs"/>
            </a:rPr>
            <a:t>Bit substitution</a:t>
          </a:r>
          <a:endParaRPr lang="en-US" dirty="0"/>
        </a:p>
      </dgm:t>
    </dgm:pt>
    <dgm:pt modelId="{3723D57B-0F46-44F7-BB97-833C57188765}" type="parTrans" cxnId="{1167A6B4-5BA8-4F7D-854B-35CBA541237B}">
      <dgm:prSet/>
      <dgm:spPr/>
      <dgm:t>
        <a:bodyPr/>
        <a:lstStyle/>
        <a:p>
          <a:endParaRPr lang="en-US"/>
        </a:p>
      </dgm:t>
    </dgm:pt>
    <dgm:pt modelId="{7AF9B786-46B2-446D-A510-CB27F3E46452}" type="sibTrans" cxnId="{1167A6B4-5BA8-4F7D-854B-35CBA541237B}">
      <dgm:prSet/>
      <dgm:spPr/>
      <dgm:t>
        <a:bodyPr/>
        <a:lstStyle/>
        <a:p>
          <a:endParaRPr lang="en-US"/>
        </a:p>
      </dgm:t>
    </dgm:pt>
    <dgm:pt modelId="{85075717-4072-40B7-AD9B-955B674447EE}">
      <dgm:prSet phldrT="[Text]"/>
      <dgm:spPr/>
      <dgm:t>
        <a:bodyPr/>
        <a:lstStyle/>
        <a:p>
          <a:r>
            <a:rPr lang="en-US" dirty="0"/>
            <a:t>Fixed Location Method</a:t>
          </a:r>
        </a:p>
      </dgm:t>
    </dgm:pt>
    <dgm:pt modelId="{28E0F7E3-C3D3-4C24-8FFB-476253B4B48A}" type="parTrans" cxnId="{A3B9E70A-F6AF-4D4C-BBD1-FD0BE2713818}">
      <dgm:prSet/>
      <dgm:spPr/>
      <dgm:t>
        <a:bodyPr/>
        <a:lstStyle/>
        <a:p>
          <a:endParaRPr lang="en-US"/>
        </a:p>
      </dgm:t>
    </dgm:pt>
    <dgm:pt modelId="{1D8B01B7-AD8B-4E81-B583-06BB5DDE2725}" type="sibTrans" cxnId="{A3B9E70A-F6AF-4D4C-BBD1-FD0BE2713818}">
      <dgm:prSet/>
      <dgm:spPr/>
      <dgm:t>
        <a:bodyPr/>
        <a:lstStyle/>
        <a:p>
          <a:endParaRPr lang="en-US"/>
        </a:p>
      </dgm:t>
    </dgm:pt>
    <dgm:pt modelId="{20D4D219-CF50-47CC-BF1E-EE0E072E8B82}">
      <dgm:prSet phldrT="[Text]"/>
      <dgm:spPr/>
      <dgm:t>
        <a:bodyPr/>
        <a:lstStyle/>
        <a:p>
          <a:r>
            <a:rPr lang="en-US" dirty="0"/>
            <a:t>Pseudo Random Method</a:t>
          </a:r>
        </a:p>
      </dgm:t>
    </dgm:pt>
    <dgm:pt modelId="{8A8469DE-E3FB-43F8-AE86-C6EE7038ED2E}" type="parTrans" cxnId="{387FBE19-25F8-402B-BFB6-E6525CBFA6A6}">
      <dgm:prSet/>
      <dgm:spPr/>
      <dgm:t>
        <a:bodyPr/>
        <a:lstStyle/>
        <a:p>
          <a:endParaRPr lang="en-US"/>
        </a:p>
      </dgm:t>
    </dgm:pt>
    <dgm:pt modelId="{BE3EB059-259E-4C6C-8CFF-B2C04C9B08E3}" type="sibTrans" cxnId="{387FBE19-25F8-402B-BFB6-E6525CBFA6A6}">
      <dgm:prSet/>
      <dgm:spPr/>
      <dgm:t>
        <a:bodyPr/>
        <a:lstStyle/>
        <a:p>
          <a:endParaRPr lang="en-US"/>
        </a:p>
      </dgm:t>
    </dgm:pt>
    <dgm:pt modelId="{6FE1F746-8214-40A5-8992-1F8B17C1E3DA}" type="pres">
      <dgm:prSet presAssocID="{EFD9C9C0-35A0-44C7-A9DE-F4DAC6626C6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E34A4B-832B-4921-A233-CEB21E966A3C}" type="pres">
      <dgm:prSet presAssocID="{D9949316-B250-4DE4-A192-7DFC8762B2A4}" presName="hierRoot1" presStyleCnt="0">
        <dgm:presLayoutVars>
          <dgm:hierBranch val="init"/>
        </dgm:presLayoutVars>
      </dgm:prSet>
      <dgm:spPr/>
    </dgm:pt>
    <dgm:pt modelId="{D7A780B6-D3E5-4091-B36A-D7195FEDAAFC}" type="pres">
      <dgm:prSet presAssocID="{D9949316-B250-4DE4-A192-7DFC8762B2A4}" presName="rootComposite1" presStyleCnt="0"/>
      <dgm:spPr/>
    </dgm:pt>
    <dgm:pt modelId="{7EA1F745-FF06-4125-9745-DD60ACA0FB86}" type="pres">
      <dgm:prSet presAssocID="{D9949316-B250-4DE4-A192-7DFC8762B2A4}" presName="rootText1" presStyleLbl="node0" presStyleIdx="0" presStyleCnt="1">
        <dgm:presLayoutVars>
          <dgm:chPref val="3"/>
        </dgm:presLayoutVars>
      </dgm:prSet>
      <dgm:spPr/>
    </dgm:pt>
    <dgm:pt modelId="{B402582E-46C9-4F8D-A46A-ECAD40AE33BB}" type="pres">
      <dgm:prSet presAssocID="{D9949316-B250-4DE4-A192-7DFC8762B2A4}" presName="rootConnector1" presStyleLbl="node1" presStyleIdx="0" presStyleCnt="0"/>
      <dgm:spPr/>
    </dgm:pt>
    <dgm:pt modelId="{F4AE0370-9FA6-47DC-B411-517C4A57454B}" type="pres">
      <dgm:prSet presAssocID="{D9949316-B250-4DE4-A192-7DFC8762B2A4}" presName="hierChild2" presStyleCnt="0"/>
      <dgm:spPr/>
    </dgm:pt>
    <dgm:pt modelId="{37219E94-22B9-4DC9-A1FB-CB5EED3EAB75}" type="pres">
      <dgm:prSet presAssocID="{28E0F7E3-C3D3-4C24-8FFB-476253B4B48A}" presName="Name37" presStyleLbl="parChTrans1D2" presStyleIdx="0" presStyleCnt="2"/>
      <dgm:spPr/>
    </dgm:pt>
    <dgm:pt modelId="{C38ABA0E-E413-44C6-9964-A908A4787B41}" type="pres">
      <dgm:prSet presAssocID="{85075717-4072-40B7-AD9B-955B674447EE}" presName="hierRoot2" presStyleCnt="0">
        <dgm:presLayoutVars>
          <dgm:hierBranch val="init"/>
        </dgm:presLayoutVars>
      </dgm:prSet>
      <dgm:spPr/>
    </dgm:pt>
    <dgm:pt modelId="{9815F27F-EECA-4815-9363-3BFD3502410C}" type="pres">
      <dgm:prSet presAssocID="{85075717-4072-40B7-AD9B-955B674447EE}" presName="rootComposite" presStyleCnt="0"/>
      <dgm:spPr/>
    </dgm:pt>
    <dgm:pt modelId="{1A18998B-8273-4BBC-86CA-B97CE46B2B24}" type="pres">
      <dgm:prSet presAssocID="{85075717-4072-40B7-AD9B-955B674447EE}" presName="rootText" presStyleLbl="node2" presStyleIdx="0" presStyleCnt="2">
        <dgm:presLayoutVars>
          <dgm:chPref val="3"/>
        </dgm:presLayoutVars>
      </dgm:prSet>
      <dgm:spPr/>
    </dgm:pt>
    <dgm:pt modelId="{A1C79366-CF0E-4AE8-99DC-EAF76B4CC42E}" type="pres">
      <dgm:prSet presAssocID="{85075717-4072-40B7-AD9B-955B674447EE}" presName="rootConnector" presStyleLbl="node2" presStyleIdx="0" presStyleCnt="2"/>
      <dgm:spPr/>
    </dgm:pt>
    <dgm:pt modelId="{EBD9E2D5-4A88-48FD-A8E7-721FDBBA63FC}" type="pres">
      <dgm:prSet presAssocID="{85075717-4072-40B7-AD9B-955B674447EE}" presName="hierChild4" presStyleCnt="0"/>
      <dgm:spPr/>
    </dgm:pt>
    <dgm:pt modelId="{A8D8E154-CCD5-4D95-AFA8-582764BD337C}" type="pres">
      <dgm:prSet presAssocID="{85075717-4072-40B7-AD9B-955B674447EE}" presName="hierChild5" presStyleCnt="0"/>
      <dgm:spPr/>
    </dgm:pt>
    <dgm:pt modelId="{78602EF7-8D7C-4C87-B4FF-03E49D3AC1D4}" type="pres">
      <dgm:prSet presAssocID="{8A8469DE-E3FB-43F8-AE86-C6EE7038ED2E}" presName="Name37" presStyleLbl="parChTrans1D2" presStyleIdx="1" presStyleCnt="2"/>
      <dgm:spPr/>
    </dgm:pt>
    <dgm:pt modelId="{6568B2C7-CC95-4038-B64C-BE2C79DADFAD}" type="pres">
      <dgm:prSet presAssocID="{20D4D219-CF50-47CC-BF1E-EE0E072E8B82}" presName="hierRoot2" presStyleCnt="0">
        <dgm:presLayoutVars>
          <dgm:hierBranch val="init"/>
        </dgm:presLayoutVars>
      </dgm:prSet>
      <dgm:spPr/>
    </dgm:pt>
    <dgm:pt modelId="{15F36A94-4046-4591-8259-BB6ADC62FA2D}" type="pres">
      <dgm:prSet presAssocID="{20D4D219-CF50-47CC-BF1E-EE0E072E8B82}" presName="rootComposite" presStyleCnt="0"/>
      <dgm:spPr/>
    </dgm:pt>
    <dgm:pt modelId="{F6278830-FAF0-4F37-8E9A-E9757DEF8390}" type="pres">
      <dgm:prSet presAssocID="{20D4D219-CF50-47CC-BF1E-EE0E072E8B82}" presName="rootText" presStyleLbl="node2" presStyleIdx="1" presStyleCnt="2">
        <dgm:presLayoutVars>
          <dgm:chPref val="3"/>
        </dgm:presLayoutVars>
      </dgm:prSet>
      <dgm:spPr/>
    </dgm:pt>
    <dgm:pt modelId="{ECC9D179-253B-403E-82B5-295B3938F29F}" type="pres">
      <dgm:prSet presAssocID="{20D4D219-CF50-47CC-BF1E-EE0E072E8B82}" presName="rootConnector" presStyleLbl="node2" presStyleIdx="1" presStyleCnt="2"/>
      <dgm:spPr/>
    </dgm:pt>
    <dgm:pt modelId="{91354B54-836F-4134-A84C-6EC476C0133F}" type="pres">
      <dgm:prSet presAssocID="{20D4D219-CF50-47CC-BF1E-EE0E072E8B82}" presName="hierChild4" presStyleCnt="0"/>
      <dgm:spPr/>
    </dgm:pt>
    <dgm:pt modelId="{3AF0FD20-3B40-4A78-81AD-9260B58809C7}" type="pres">
      <dgm:prSet presAssocID="{20D4D219-CF50-47CC-BF1E-EE0E072E8B82}" presName="hierChild5" presStyleCnt="0"/>
      <dgm:spPr/>
    </dgm:pt>
    <dgm:pt modelId="{03526F17-E479-4A87-8362-5447924E38FC}" type="pres">
      <dgm:prSet presAssocID="{D9949316-B250-4DE4-A192-7DFC8762B2A4}" presName="hierChild3" presStyleCnt="0"/>
      <dgm:spPr/>
    </dgm:pt>
  </dgm:ptLst>
  <dgm:cxnLst>
    <dgm:cxn modelId="{A3B9E70A-F6AF-4D4C-BBD1-FD0BE2713818}" srcId="{D9949316-B250-4DE4-A192-7DFC8762B2A4}" destId="{85075717-4072-40B7-AD9B-955B674447EE}" srcOrd="0" destOrd="0" parTransId="{28E0F7E3-C3D3-4C24-8FFB-476253B4B48A}" sibTransId="{1D8B01B7-AD8B-4E81-B583-06BB5DDE2725}"/>
    <dgm:cxn modelId="{387FBE19-25F8-402B-BFB6-E6525CBFA6A6}" srcId="{D9949316-B250-4DE4-A192-7DFC8762B2A4}" destId="{20D4D219-CF50-47CC-BF1E-EE0E072E8B82}" srcOrd="1" destOrd="0" parTransId="{8A8469DE-E3FB-43F8-AE86-C6EE7038ED2E}" sibTransId="{BE3EB059-259E-4C6C-8CFF-B2C04C9B08E3}"/>
    <dgm:cxn modelId="{14A9CC24-B43D-4C2C-B936-66686B6CDC4C}" type="presOf" srcId="{28E0F7E3-C3D3-4C24-8FFB-476253B4B48A}" destId="{37219E94-22B9-4DC9-A1FB-CB5EED3EAB75}" srcOrd="0" destOrd="0" presId="urn:microsoft.com/office/officeart/2005/8/layout/orgChart1"/>
    <dgm:cxn modelId="{F6F80330-7BCA-4243-B61B-7AED7D275A44}" type="presOf" srcId="{EFD9C9C0-35A0-44C7-A9DE-F4DAC6626C69}" destId="{6FE1F746-8214-40A5-8992-1F8B17C1E3DA}" srcOrd="0" destOrd="0" presId="urn:microsoft.com/office/officeart/2005/8/layout/orgChart1"/>
    <dgm:cxn modelId="{5BBC5931-4F66-4407-8E9A-40B8262F8B8A}" type="presOf" srcId="{D9949316-B250-4DE4-A192-7DFC8762B2A4}" destId="{7EA1F745-FF06-4125-9745-DD60ACA0FB86}" srcOrd="0" destOrd="0" presId="urn:microsoft.com/office/officeart/2005/8/layout/orgChart1"/>
    <dgm:cxn modelId="{37ECE037-1666-42BC-BF42-F35B4B201AF0}" type="presOf" srcId="{8A8469DE-E3FB-43F8-AE86-C6EE7038ED2E}" destId="{78602EF7-8D7C-4C87-B4FF-03E49D3AC1D4}" srcOrd="0" destOrd="0" presId="urn:microsoft.com/office/officeart/2005/8/layout/orgChart1"/>
    <dgm:cxn modelId="{36422169-6CE2-4846-B343-3E1C1634120F}" type="presOf" srcId="{20D4D219-CF50-47CC-BF1E-EE0E072E8B82}" destId="{F6278830-FAF0-4F37-8E9A-E9757DEF8390}" srcOrd="0" destOrd="0" presId="urn:microsoft.com/office/officeart/2005/8/layout/orgChart1"/>
    <dgm:cxn modelId="{70E9C459-442F-4981-A0C0-61D4F2B49BB4}" type="presOf" srcId="{20D4D219-CF50-47CC-BF1E-EE0E072E8B82}" destId="{ECC9D179-253B-403E-82B5-295B3938F29F}" srcOrd="1" destOrd="0" presId="urn:microsoft.com/office/officeart/2005/8/layout/orgChart1"/>
    <dgm:cxn modelId="{BA03169D-A3AF-4636-85C4-893642986492}" type="presOf" srcId="{85075717-4072-40B7-AD9B-955B674447EE}" destId="{A1C79366-CF0E-4AE8-99DC-EAF76B4CC42E}" srcOrd="1" destOrd="0" presId="urn:microsoft.com/office/officeart/2005/8/layout/orgChart1"/>
    <dgm:cxn modelId="{4D05D4A6-47CA-4088-99EA-6C1D07385C43}" type="presOf" srcId="{85075717-4072-40B7-AD9B-955B674447EE}" destId="{1A18998B-8273-4BBC-86CA-B97CE46B2B24}" srcOrd="0" destOrd="0" presId="urn:microsoft.com/office/officeart/2005/8/layout/orgChart1"/>
    <dgm:cxn modelId="{1167A6B4-5BA8-4F7D-854B-35CBA541237B}" srcId="{EFD9C9C0-35A0-44C7-A9DE-F4DAC6626C69}" destId="{D9949316-B250-4DE4-A192-7DFC8762B2A4}" srcOrd="0" destOrd="0" parTransId="{3723D57B-0F46-44F7-BB97-833C57188765}" sibTransId="{7AF9B786-46B2-446D-A510-CB27F3E46452}"/>
    <dgm:cxn modelId="{4F0AB6FE-823E-4C70-AD19-3D76E1B0FE40}" type="presOf" srcId="{D9949316-B250-4DE4-A192-7DFC8762B2A4}" destId="{B402582E-46C9-4F8D-A46A-ECAD40AE33BB}" srcOrd="1" destOrd="0" presId="urn:microsoft.com/office/officeart/2005/8/layout/orgChart1"/>
    <dgm:cxn modelId="{1D96A77B-2A90-4241-B5B2-51E92A02A90D}" type="presParOf" srcId="{6FE1F746-8214-40A5-8992-1F8B17C1E3DA}" destId="{3DE34A4B-832B-4921-A233-CEB21E966A3C}" srcOrd="0" destOrd="0" presId="urn:microsoft.com/office/officeart/2005/8/layout/orgChart1"/>
    <dgm:cxn modelId="{B36039D7-C9CC-430D-93CD-E2000EF048DD}" type="presParOf" srcId="{3DE34A4B-832B-4921-A233-CEB21E966A3C}" destId="{D7A780B6-D3E5-4091-B36A-D7195FEDAAFC}" srcOrd="0" destOrd="0" presId="urn:microsoft.com/office/officeart/2005/8/layout/orgChart1"/>
    <dgm:cxn modelId="{BD65FAAA-8B7D-4212-8794-4964B96587B9}" type="presParOf" srcId="{D7A780B6-D3E5-4091-B36A-D7195FEDAAFC}" destId="{7EA1F745-FF06-4125-9745-DD60ACA0FB86}" srcOrd="0" destOrd="0" presId="urn:microsoft.com/office/officeart/2005/8/layout/orgChart1"/>
    <dgm:cxn modelId="{A59203EC-2861-4DDB-BE5A-A6F480D34E53}" type="presParOf" srcId="{D7A780B6-D3E5-4091-B36A-D7195FEDAAFC}" destId="{B402582E-46C9-4F8D-A46A-ECAD40AE33BB}" srcOrd="1" destOrd="0" presId="urn:microsoft.com/office/officeart/2005/8/layout/orgChart1"/>
    <dgm:cxn modelId="{A6B8A82B-775E-4C17-9209-E040D38AF4A5}" type="presParOf" srcId="{3DE34A4B-832B-4921-A233-CEB21E966A3C}" destId="{F4AE0370-9FA6-47DC-B411-517C4A57454B}" srcOrd="1" destOrd="0" presId="urn:microsoft.com/office/officeart/2005/8/layout/orgChart1"/>
    <dgm:cxn modelId="{708B0AFC-96F7-45B4-92CB-24D2A5D76143}" type="presParOf" srcId="{F4AE0370-9FA6-47DC-B411-517C4A57454B}" destId="{37219E94-22B9-4DC9-A1FB-CB5EED3EAB75}" srcOrd="0" destOrd="0" presId="urn:microsoft.com/office/officeart/2005/8/layout/orgChart1"/>
    <dgm:cxn modelId="{0523E6D7-C3EA-4102-BB8E-B647778E7180}" type="presParOf" srcId="{F4AE0370-9FA6-47DC-B411-517C4A57454B}" destId="{C38ABA0E-E413-44C6-9964-A908A4787B41}" srcOrd="1" destOrd="0" presId="urn:microsoft.com/office/officeart/2005/8/layout/orgChart1"/>
    <dgm:cxn modelId="{4BBD385D-22A6-4646-BB9E-F5958C310809}" type="presParOf" srcId="{C38ABA0E-E413-44C6-9964-A908A4787B41}" destId="{9815F27F-EECA-4815-9363-3BFD3502410C}" srcOrd="0" destOrd="0" presId="urn:microsoft.com/office/officeart/2005/8/layout/orgChart1"/>
    <dgm:cxn modelId="{70B41E98-E7B9-4AB8-BF33-AA66345BBB58}" type="presParOf" srcId="{9815F27F-EECA-4815-9363-3BFD3502410C}" destId="{1A18998B-8273-4BBC-86CA-B97CE46B2B24}" srcOrd="0" destOrd="0" presId="urn:microsoft.com/office/officeart/2005/8/layout/orgChart1"/>
    <dgm:cxn modelId="{BD46CA31-6492-4574-A54D-FCB22E9030CB}" type="presParOf" srcId="{9815F27F-EECA-4815-9363-3BFD3502410C}" destId="{A1C79366-CF0E-4AE8-99DC-EAF76B4CC42E}" srcOrd="1" destOrd="0" presId="urn:microsoft.com/office/officeart/2005/8/layout/orgChart1"/>
    <dgm:cxn modelId="{A8F5C7D6-FA02-49C3-A126-76754DE1E861}" type="presParOf" srcId="{C38ABA0E-E413-44C6-9964-A908A4787B41}" destId="{EBD9E2D5-4A88-48FD-A8E7-721FDBBA63FC}" srcOrd="1" destOrd="0" presId="urn:microsoft.com/office/officeart/2005/8/layout/orgChart1"/>
    <dgm:cxn modelId="{C40FFFDA-5ADE-47C6-8637-23076436D363}" type="presParOf" srcId="{C38ABA0E-E413-44C6-9964-A908A4787B41}" destId="{A8D8E154-CCD5-4D95-AFA8-582764BD337C}" srcOrd="2" destOrd="0" presId="urn:microsoft.com/office/officeart/2005/8/layout/orgChart1"/>
    <dgm:cxn modelId="{2DC154CD-D6E2-4763-B158-7D804A461D2E}" type="presParOf" srcId="{F4AE0370-9FA6-47DC-B411-517C4A57454B}" destId="{78602EF7-8D7C-4C87-B4FF-03E49D3AC1D4}" srcOrd="2" destOrd="0" presId="urn:microsoft.com/office/officeart/2005/8/layout/orgChart1"/>
    <dgm:cxn modelId="{BE7664E4-29C0-4851-990B-9EB53BC3CF32}" type="presParOf" srcId="{F4AE0370-9FA6-47DC-B411-517C4A57454B}" destId="{6568B2C7-CC95-4038-B64C-BE2C79DADFAD}" srcOrd="3" destOrd="0" presId="urn:microsoft.com/office/officeart/2005/8/layout/orgChart1"/>
    <dgm:cxn modelId="{484CCEDE-F34D-4398-81E9-A6E08B563933}" type="presParOf" srcId="{6568B2C7-CC95-4038-B64C-BE2C79DADFAD}" destId="{15F36A94-4046-4591-8259-BB6ADC62FA2D}" srcOrd="0" destOrd="0" presId="urn:microsoft.com/office/officeart/2005/8/layout/orgChart1"/>
    <dgm:cxn modelId="{E8E8C4F0-C7F7-45FE-8EF3-E398DF0486A0}" type="presParOf" srcId="{15F36A94-4046-4591-8259-BB6ADC62FA2D}" destId="{F6278830-FAF0-4F37-8E9A-E9757DEF8390}" srcOrd="0" destOrd="0" presId="urn:microsoft.com/office/officeart/2005/8/layout/orgChart1"/>
    <dgm:cxn modelId="{F99C2523-BBF1-46FB-9B8D-CFC7D2040D33}" type="presParOf" srcId="{15F36A94-4046-4591-8259-BB6ADC62FA2D}" destId="{ECC9D179-253B-403E-82B5-295B3938F29F}" srcOrd="1" destOrd="0" presId="urn:microsoft.com/office/officeart/2005/8/layout/orgChart1"/>
    <dgm:cxn modelId="{7F2CE970-975C-4BC9-A2B6-78EDA60075F0}" type="presParOf" srcId="{6568B2C7-CC95-4038-B64C-BE2C79DADFAD}" destId="{91354B54-836F-4134-A84C-6EC476C0133F}" srcOrd="1" destOrd="0" presId="urn:microsoft.com/office/officeart/2005/8/layout/orgChart1"/>
    <dgm:cxn modelId="{5EB25532-C6BC-4289-B016-19AF1DA541BD}" type="presParOf" srcId="{6568B2C7-CC95-4038-B64C-BE2C79DADFAD}" destId="{3AF0FD20-3B40-4A78-81AD-9260B58809C7}" srcOrd="2" destOrd="0" presId="urn:microsoft.com/office/officeart/2005/8/layout/orgChart1"/>
    <dgm:cxn modelId="{CB34F369-4560-4293-AAC6-F3B499ECBB21}" type="presParOf" srcId="{3DE34A4B-832B-4921-A233-CEB21E966A3C}" destId="{03526F17-E479-4A87-8362-5447924E38F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962598-9BB2-412E-8966-9BA3E5C28F0C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BDC0C-21D3-428C-8B05-A229199B886F}">
      <dgm:prSet phldrT="[Text]"/>
      <dgm:spPr/>
      <dgm:t>
        <a:bodyPr/>
        <a:lstStyle/>
        <a:p>
          <a:r>
            <a:rPr lang="en-US" dirty="0"/>
            <a:t>RGB</a:t>
          </a:r>
        </a:p>
      </dgm:t>
    </dgm:pt>
    <dgm:pt modelId="{1803B2F6-3706-48D7-BE52-EF55FF625ADD}" type="parTrans" cxnId="{3D45B7E0-8181-4D3A-8F94-1B4D6D10345B}">
      <dgm:prSet/>
      <dgm:spPr/>
      <dgm:t>
        <a:bodyPr/>
        <a:lstStyle/>
        <a:p>
          <a:endParaRPr lang="en-US"/>
        </a:p>
      </dgm:t>
    </dgm:pt>
    <dgm:pt modelId="{323D525C-BEC6-4E80-BB15-D6C74BC6FA06}" type="sibTrans" cxnId="{3D45B7E0-8181-4D3A-8F94-1B4D6D10345B}">
      <dgm:prSet/>
      <dgm:spPr/>
      <dgm:t>
        <a:bodyPr/>
        <a:lstStyle/>
        <a:p>
          <a:endParaRPr lang="en-US"/>
        </a:p>
      </dgm:t>
    </dgm:pt>
    <dgm:pt modelId="{57C5B0F8-E60D-4965-B126-5DC9606C61B2}">
      <dgm:prSet phldrT="[Text]"/>
      <dgm:spPr/>
      <dgm:t>
        <a:bodyPr/>
        <a:lstStyle/>
        <a:p>
          <a:r>
            <a:rPr lang="en-US" dirty="0"/>
            <a:t>RED</a:t>
          </a:r>
        </a:p>
      </dgm:t>
    </dgm:pt>
    <dgm:pt modelId="{B46054D7-5694-4768-A57B-C66DBF99BE9E}" type="parTrans" cxnId="{09DC63EB-D0C6-403B-A114-D65EE378EC62}">
      <dgm:prSet/>
      <dgm:spPr/>
      <dgm:t>
        <a:bodyPr/>
        <a:lstStyle/>
        <a:p>
          <a:endParaRPr lang="en-US"/>
        </a:p>
      </dgm:t>
    </dgm:pt>
    <dgm:pt modelId="{E18A23C3-FD30-4D9C-8179-965320CB9FCC}" type="sibTrans" cxnId="{09DC63EB-D0C6-403B-A114-D65EE378EC62}">
      <dgm:prSet/>
      <dgm:spPr/>
      <dgm:t>
        <a:bodyPr/>
        <a:lstStyle/>
        <a:p>
          <a:endParaRPr lang="en-US"/>
        </a:p>
      </dgm:t>
    </dgm:pt>
    <dgm:pt modelId="{A04A0D2C-246F-4923-9A33-0C1D140062B1}">
      <dgm:prSet phldrT="[Text]"/>
      <dgm:spPr/>
      <dgm:t>
        <a:bodyPr/>
        <a:lstStyle/>
        <a:p>
          <a:r>
            <a:rPr lang="en-US" dirty="0"/>
            <a:t>BIT 7</a:t>
          </a:r>
        </a:p>
      </dgm:t>
    </dgm:pt>
    <dgm:pt modelId="{D4356E12-750E-483D-BF0B-90C3AB5EF513}" type="parTrans" cxnId="{A60396DB-B173-455D-A0D8-A5BB63828A22}">
      <dgm:prSet/>
      <dgm:spPr/>
      <dgm:t>
        <a:bodyPr/>
        <a:lstStyle/>
        <a:p>
          <a:endParaRPr lang="en-US"/>
        </a:p>
      </dgm:t>
    </dgm:pt>
    <dgm:pt modelId="{0E721EC8-E6AD-4D48-8EEF-E4107371F0BD}" type="sibTrans" cxnId="{A60396DB-B173-455D-A0D8-A5BB63828A22}">
      <dgm:prSet/>
      <dgm:spPr/>
      <dgm:t>
        <a:bodyPr/>
        <a:lstStyle/>
        <a:p>
          <a:endParaRPr lang="en-US"/>
        </a:p>
      </dgm:t>
    </dgm:pt>
    <dgm:pt modelId="{3A05E870-1526-42CC-A7E2-6362D512AF10}">
      <dgm:prSet phldrT="[Text]"/>
      <dgm:spPr/>
      <dgm:t>
        <a:bodyPr/>
        <a:lstStyle/>
        <a:p>
          <a:r>
            <a:rPr lang="en-US" dirty="0"/>
            <a:t>BIT 6</a:t>
          </a:r>
        </a:p>
      </dgm:t>
    </dgm:pt>
    <dgm:pt modelId="{C15EAAB3-BAD6-4A1E-837A-8B2708D228C3}" type="parTrans" cxnId="{3F257309-5F30-46F8-8027-64C25F653A9C}">
      <dgm:prSet/>
      <dgm:spPr/>
      <dgm:t>
        <a:bodyPr/>
        <a:lstStyle/>
        <a:p>
          <a:endParaRPr lang="en-US"/>
        </a:p>
      </dgm:t>
    </dgm:pt>
    <dgm:pt modelId="{1DD13C14-EA3B-4446-8B08-6341C4ED87B3}" type="sibTrans" cxnId="{3F257309-5F30-46F8-8027-64C25F653A9C}">
      <dgm:prSet/>
      <dgm:spPr/>
      <dgm:t>
        <a:bodyPr/>
        <a:lstStyle/>
        <a:p>
          <a:endParaRPr lang="en-US"/>
        </a:p>
      </dgm:t>
    </dgm:pt>
    <dgm:pt modelId="{C4EB4FBA-4D1E-45D8-9223-4481FE938A8B}">
      <dgm:prSet phldrT="[Text]"/>
      <dgm:spPr/>
      <dgm:t>
        <a:bodyPr/>
        <a:lstStyle/>
        <a:p>
          <a:r>
            <a:rPr lang="en-US" dirty="0"/>
            <a:t>GREEN</a:t>
          </a:r>
        </a:p>
      </dgm:t>
    </dgm:pt>
    <dgm:pt modelId="{501471DF-9D60-4C71-A4D2-2A37EE22ED4C}" type="parTrans" cxnId="{C53E1A22-2687-4AC0-A21F-D9D32A85251C}">
      <dgm:prSet/>
      <dgm:spPr/>
      <dgm:t>
        <a:bodyPr/>
        <a:lstStyle/>
        <a:p>
          <a:endParaRPr lang="en-US"/>
        </a:p>
      </dgm:t>
    </dgm:pt>
    <dgm:pt modelId="{15E77324-4281-430A-960D-3E9713325331}" type="sibTrans" cxnId="{C53E1A22-2687-4AC0-A21F-D9D32A85251C}">
      <dgm:prSet/>
      <dgm:spPr/>
      <dgm:t>
        <a:bodyPr/>
        <a:lstStyle/>
        <a:p>
          <a:endParaRPr lang="en-US"/>
        </a:p>
      </dgm:t>
    </dgm:pt>
    <dgm:pt modelId="{12133F1E-25ED-4D7D-95AA-226268D820E8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BBAC4E4-DB1D-4FCD-9AB2-B0DE53EDDD8E}" type="parTrans" cxnId="{9BB010A3-EABC-48A8-8698-AE69FAF323D7}">
      <dgm:prSet/>
      <dgm:spPr/>
      <dgm:t>
        <a:bodyPr/>
        <a:lstStyle/>
        <a:p>
          <a:endParaRPr lang="en-US"/>
        </a:p>
      </dgm:t>
    </dgm:pt>
    <dgm:pt modelId="{BA1D7288-DE81-48DC-901F-C3ECF4DF179D}" type="sibTrans" cxnId="{9BB010A3-EABC-48A8-8698-AE69FAF323D7}">
      <dgm:prSet/>
      <dgm:spPr/>
      <dgm:t>
        <a:bodyPr/>
        <a:lstStyle/>
        <a:p>
          <a:endParaRPr lang="en-US"/>
        </a:p>
      </dgm:t>
    </dgm:pt>
    <dgm:pt modelId="{BBD342D5-9C31-4A25-AE0D-075037C6BCB3}">
      <dgm:prSet/>
      <dgm:spPr/>
      <dgm:t>
        <a:bodyPr/>
        <a:lstStyle/>
        <a:p>
          <a:r>
            <a:rPr lang="en-US" dirty="0"/>
            <a:t>BLUE</a:t>
          </a:r>
        </a:p>
      </dgm:t>
    </dgm:pt>
    <dgm:pt modelId="{9DCE4EC6-01FE-4DB6-B882-C93936F9F5B7}" type="parTrans" cxnId="{2E3635FE-82BC-4197-AABC-0734B91C872C}">
      <dgm:prSet/>
      <dgm:spPr/>
      <dgm:t>
        <a:bodyPr/>
        <a:lstStyle/>
        <a:p>
          <a:endParaRPr lang="en-US"/>
        </a:p>
      </dgm:t>
    </dgm:pt>
    <dgm:pt modelId="{301D0CEA-88C6-4E68-9B02-0E7DB34A5658}" type="sibTrans" cxnId="{2E3635FE-82BC-4197-AABC-0734B91C872C}">
      <dgm:prSet/>
      <dgm:spPr/>
      <dgm:t>
        <a:bodyPr/>
        <a:lstStyle/>
        <a:p>
          <a:endParaRPr lang="en-US"/>
        </a:p>
      </dgm:t>
    </dgm:pt>
    <dgm:pt modelId="{41634C33-E1CE-4D8D-81CD-DB4701AB3ED9}">
      <dgm:prSet/>
      <dgm:spPr/>
      <dgm:t>
        <a:bodyPr/>
        <a:lstStyle/>
        <a:p>
          <a:r>
            <a:rPr lang="en-US" dirty="0"/>
            <a:t>BIT 5</a:t>
          </a:r>
        </a:p>
      </dgm:t>
    </dgm:pt>
    <dgm:pt modelId="{1F5F0C9B-E58E-41F3-8AD5-64D95F213CE0}" type="parTrans" cxnId="{973581F6-B988-48E1-88FA-9529B6EA422D}">
      <dgm:prSet/>
      <dgm:spPr/>
      <dgm:t>
        <a:bodyPr/>
        <a:lstStyle/>
        <a:p>
          <a:endParaRPr lang="en-US"/>
        </a:p>
      </dgm:t>
    </dgm:pt>
    <dgm:pt modelId="{35012464-BA5A-4DFA-AE0A-1BC2FAF79FE1}" type="sibTrans" cxnId="{973581F6-B988-48E1-88FA-9529B6EA422D}">
      <dgm:prSet/>
      <dgm:spPr/>
      <dgm:t>
        <a:bodyPr/>
        <a:lstStyle/>
        <a:p>
          <a:endParaRPr lang="en-US"/>
        </a:p>
      </dgm:t>
    </dgm:pt>
    <dgm:pt modelId="{02CBD7AF-895C-4C36-8302-006DFC5DCA04}">
      <dgm:prSet/>
      <dgm:spPr/>
      <dgm:t>
        <a:bodyPr/>
        <a:lstStyle/>
        <a:p>
          <a:r>
            <a:rPr lang="en-US" dirty="0"/>
            <a:t>BIT 4</a:t>
          </a:r>
        </a:p>
      </dgm:t>
    </dgm:pt>
    <dgm:pt modelId="{44DB3FB6-D542-4C93-9307-7F8E8B401406}" type="parTrans" cxnId="{EBE2C4F6-1ECD-48E2-A39C-7B53E9658E27}">
      <dgm:prSet/>
      <dgm:spPr/>
      <dgm:t>
        <a:bodyPr/>
        <a:lstStyle/>
        <a:p>
          <a:endParaRPr lang="en-US"/>
        </a:p>
      </dgm:t>
    </dgm:pt>
    <dgm:pt modelId="{7C5C98D5-3556-4F7E-B2C2-9CBB99729E60}" type="sibTrans" cxnId="{EBE2C4F6-1ECD-48E2-A39C-7B53E9658E27}">
      <dgm:prSet/>
      <dgm:spPr/>
      <dgm:t>
        <a:bodyPr/>
        <a:lstStyle/>
        <a:p>
          <a:endParaRPr lang="en-US"/>
        </a:p>
      </dgm:t>
    </dgm:pt>
    <dgm:pt modelId="{6B20D4DF-CEAD-4C91-B076-72555776615C}">
      <dgm:prSet/>
      <dgm:spPr/>
      <dgm:t>
        <a:bodyPr/>
        <a:lstStyle/>
        <a:p>
          <a:r>
            <a:rPr lang="en-US" dirty="0"/>
            <a:t>BIT 3</a:t>
          </a:r>
        </a:p>
      </dgm:t>
    </dgm:pt>
    <dgm:pt modelId="{617D49C2-92A3-4252-9F17-240ACE243D23}" type="parTrans" cxnId="{3EFC1787-BBC6-46FA-867E-415E70E6ABF8}">
      <dgm:prSet/>
      <dgm:spPr/>
      <dgm:t>
        <a:bodyPr/>
        <a:lstStyle/>
        <a:p>
          <a:endParaRPr lang="en-US"/>
        </a:p>
      </dgm:t>
    </dgm:pt>
    <dgm:pt modelId="{3E949C04-2DD0-46D2-9464-F2B1EB5835A0}" type="sibTrans" cxnId="{3EFC1787-BBC6-46FA-867E-415E70E6ABF8}">
      <dgm:prSet/>
      <dgm:spPr/>
      <dgm:t>
        <a:bodyPr/>
        <a:lstStyle/>
        <a:p>
          <a:endParaRPr lang="en-US"/>
        </a:p>
      </dgm:t>
    </dgm:pt>
    <dgm:pt modelId="{F0E62342-CB46-4BD4-85F1-ADF2AFA9D95E}">
      <dgm:prSet/>
      <dgm:spPr/>
      <dgm:t>
        <a:bodyPr/>
        <a:lstStyle/>
        <a:p>
          <a:r>
            <a:rPr lang="en-US" dirty="0"/>
            <a:t>BIT 2</a:t>
          </a:r>
        </a:p>
      </dgm:t>
    </dgm:pt>
    <dgm:pt modelId="{42ADDEFB-4908-49E4-940D-CFBA71F4F11A}" type="parTrans" cxnId="{BA9F5FF7-83C8-45C9-99D0-DC984C6C9156}">
      <dgm:prSet/>
      <dgm:spPr/>
      <dgm:t>
        <a:bodyPr/>
        <a:lstStyle/>
        <a:p>
          <a:endParaRPr lang="en-US"/>
        </a:p>
      </dgm:t>
    </dgm:pt>
    <dgm:pt modelId="{D6E0FAD0-8BBC-48C5-9A9A-F78849C16D1F}" type="sibTrans" cxnId="{BA9F5FF7-83C8-45C9-99D0-DC984C6C9156}">
      <dgm:prSet/>
      <dgm:spPr/>
      <dgm:t>
        <a:bodyPr/>
        <a:lstStyle/>
        <a:p>
          <a:endParaRPr lang="en-US"/>
        </a:p>
      </dgm:t>
    </dgm:pt>
    <dgm:pt modelId="{974EDEF0-10C8-40E1-AB0F-5174B0A61642}">
      <dgm:prSet/>
      <dgm:spPr/>
      <dgm:t>
        <a:bodyPr/>
        <a:lstStyle/>
        <a:p>
          <a:r>
            <a:rPr lang="en-US" dirty="0"/>
            <a:t>BIT 1</a:t>
          </a:r>
        </a:p>
      </dgm:t>
    </dgm:pt>
    <dgm:pt modelId="{24F8470D-129B-4BAE-A789-5BFDCDBB2849}" type="parTrans" cxnId="{E4636F75-D97E-43E3-A045-9E744BC19AF3}">
      <dgm:prSet/>
      <dgm:spPr/>
      <dgm:t>
        <a:bodyPr/>
        <a:lstStyle/>
        <a:p>
          <a:endParaRPr lang="en-US"/>
        </a:p>
      </dgm:t>
    </dgm:pt>
    <dgm:pt modelId="{FFDA53D9-D7E1-44EB-B1B7-3A7B1F83D0DD}" type="sibTrans" cxnId="{E4636F75-D97E-43E3-A045-9E744BC19AF3}">
      <dgm:prSet/>
      <dgm:spPr/>
      <dgm:t>
        <a:bodyPr/>
        <a:lstStyle/>
        <a:p>
          <a:endParaRPr lang="en-US"/>
        </a:p>
      </dgm:t>
    </dgm:pt>
    <dgm:pt modelId="{AE66DEBB-877A-40E5-868C-BE7A00179447}">
      <dgm:prSet/>
      <dgm:spPr/>
      <dgm:t>
        <a:bodyPr/>
        <a:lstStyle/>
        <a:p>
          <a:r>
            <a:rPr lang="en-US" dirty="0"/>
            <a:t>BIT 0</a:t>
          </a:r>
        </a:p>
      </dgm:t>
    </dgm:pt>
    <dgm:pt modelId="{12992C3A-660B-4E07-B17A-9260C1645015}" type="parTrans" cxnId="{4E6DFE28-71D9-494C-A1A6-79811E5A698D}">
      <dgm:prSet/>
      <dgm:spPr/>
      <dgm:t>
        <a:bodyPr/>
        <a:lstStyle/>
        <a:p>
          <a:endParaRPr lang="en-US"/>
        </a:p>
      </dgm:t>
    </dgm:pt>
    <dgm:pt modelId="{4B09D3BC-0580-4AAC-A4A0-ADB63ECAC915}" type="sibTrans" cxnId="{4E6DFE28-71D9-494C-A1A6-79811E5A698D}">
      <dgm:prSet/>
      <dgm:spPr/>
      <dgm:t>
        <a:bodyPr/>
        <a:lstStyle/>
        <a:p>
          <a:endParaRPr lang="en-US"/>
        </a:p>
      </dgm:t>
    </dgm:pt>
    <dgm:pt modelId="{4826C0CD-2F13-48A6-88A8-10AC54362BEF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C9A72CA1-9655-42B9-BD84-BE80BE723FA2}" type="parTrans" cxnId="{8AA2C3FD-286F-493C-A682-88E89D007611}">
      <dgm:prSet/>
      <dgm:spPr/>
      <dgm:t>
        <a:bodyPr/>
        <a:lstStyle/>
        <a:p>
          <a:endParaRPr lang="en-US"/>
        </a:p>
      </dgm:t>
    </dgm:pt>
    <dgm:pt modelId="{A8395E05-3005-4E90-86BC-214569798611}" type="sibTrans" cxnId="{8AA2C3FD-286F-493C-A682-88E89D007611}">
      <dgm:prSet/>
      <dgm:spPr/>
      <dgm:t>
        <a:bodyPr/>
        <a:lstStyle/>
        <a:p>
          <a:endParaRPr lang="en-US"/>
        </a:p>
      </dgm:t>
    </dgm:pt>
    <dgm:pt modelId="{7995EFE5-88C8-48F8-9068-9CD6EF6B7DCB}" type="pres">
      <dgm:prSet presAssocID="{1C962598-9BB2-412E-8966-9BA3E5C28F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74C978-0DD5-4744-B332-5C274666C1F6}" type="pres">
      <dgm:prSet presAssocID="{D70BDC0C-21D3-428C-8B05-A229199B886F}" presName="root1" presStyleCnt="0"/>
      <dgm:spPr/>
    </dgm:pt>
    <dgm:pt modelId="{FFCABB32-E5FE-49F4-92BD-B6B54149619A}" type="pres">
      <dgm:prSet presAssocID="{D70BDC0C-21D3-428C-8B05-A229199B886F}" presName="LevelOneTextNode" presStyleLbl="node0" presStyleIdx="0" presStyleCnt="1">
        <dgm:presLayoutVars>
          <dgm:chPref val="3"/>
        </dgm:presLayoutVars>
      </dgm:prSet>
      <dgm:spPr/>
    </dgm:pt>
    <dgm:pt modelId="{C281CC1B-DC80-4467-A946-D2A6F180AA00}" type="pres">
      <dgm:prSet presAssocID="{D70BDC0C-21D3-428C-8B05-A229199B886F}" presName="level2hierChild" presStyleCnt="0"/>
      <dgm:spPr/>
    </dgm:pt>
    <dgm:pt modelId="{E395F436-3AF0-4A60-8219-62C8A294100C}" type="pres">
      <dgm:prSet presAssocID="{B46054D7-5694-4768-A57B-C66DBF99BE9E}" presName="conn2-1" presStyleLbl="parChTrans1D2" presStyleIdx="0" presStyleCnt="3"/>
      <dgm:spPr/>
    </dgm:pt>
    <dgm:pt modelId="{BAFED39C-C575-489E-BC7B-D610525C4BA6}" type="pres">
      <dgm:prSet presAssocID="{B46054D7-5694-4768-A57B-C66DBF99BE9E}" presName="connTx" presStyleLbl="parChTrans1D2" presStyleIdx="0" presStyleCnt="3"/>
      <dgm:spPr/>
    </dgm:pt>
    <dgm:pt modelId="{012BF582-6AFF-4FFC-B880-7CAF3EF55AD9}" type="pres">
      <dgm:prSet presAssocID="{57C5B0F8-E60D-4965-B126-5DC9606C61B2}" presName="root2" presStyleCnt="0"/>
      <dgm:spPr/>
    </dgm:pt>
    <dgm:pt modelId="{96147347-7DB8-4001-A869-4135DCCFEAB1}" type="pres">
      <dgm:prSet presAssocID="{57C5B0F8-E60D-4965-B126-5DC9606C61B2}" presName="LevelTwoTextNode" presStyleLbl="node2" presStyleIdx="0" presStyleCnt="3">
        <dgm:presLayoutVars>
          <dgm:chPref val="3"/>
        </dgm:presLayoutVars>
      </dgm:prSet>
      <dgm:spPr/>
    </dgm:pt>
    <dgm:pt modelId="{4F6B32A1-BE6A-485A-B641-3673EA31EAE2}" type="pres">
      <dgm:prSet presAssocID="{57C5B0F8-E60D-4965-B126-5DC9606C61B2}" presName="level3hierChild" presStyleCnt="0"/>
      <dgm:spPr/>
    </dgm:pt>
    <dgm:pt modelId="{E089EBA4-3293-4277-B2D3-8F2A695F9C4D}" type="pres">
      <dgm:prSet presAssocID="{D4356E12-750E-483D-BF0B-90C3AB5EF513}" presName="conn2-1" presStyleLbl="parChTrans1D3" presStyleIdx="0" presStyleCnt="10"/>
      <dgm:spPr/>
    </dgm:pt>
    <dgm:pt modelId="{745C374A-72D3-4B9B-8E83-C091E3DF1A87}" type="pres">
      <dgm:prSet presAssocID="{D4356E12-750E-483D-BF0B-90C3AB5EF513}" presName="connTx" presStyleLbl="parChTrans1D3" presStyleIdx="0" presStyleCnt="10"/>
      <dgm:spPr/>
    </dgm:pt>
    <dgm:pt modelId="{3CB5F688-9623-4975-9F48-5CDAC5150ED3}" type="pres">
      <dgm:prSet presAssocID="{A04A0D2C-246F-4923-9A33-0C1D140062B1}" presName="root2" presStyleCnt="0"/>
      <dgm:spPr/>
    </dgm:pt>
    <dgm:pt modelId="{90E44CE7-35DC-4027-A020-ABBFEF9357A1}" type="pres">
      <dgm:prSet presAssocID="{A04A0D2C-246F-4923-9A33-0C1D140062B1}" presName="LevelTwoTextNode" presStyleLbl="node3" presStyleIdx="0" presStyleCnt="10" custLinFactX="31922" custLinFactNeighborX="100000" custLinFactNeighborY="21937">
        <dgm:presLayoutVars>
          <dgm:chPref val="3"/>
        </dgm:presLayoutVars>
      </dgm:prSet>
      <dgm:spPr/>
    </dgm:pt>
    <dgm:pt modelId="{9DA5A380-B9E4-4DB7-A11F-5BD8DC881A09}" type="pres">
      <dgm:prSet presAssocID="{A04A0D2C-246F-4923-9A33-0C1D140062B1}" presName="level3hierChild" presStyleCnt="0"/>
      <dgm:spPr/>
    </dgm:pt>
    <dgm:pt modelId="{005D1256-74C2-4705-AFA6-D0234319F8E4}" type="pres">
      <dgm:prSet presAssocID="{C15EAAB3-BAD6-4A1E-837A-8B2708D228C3}" presName="conn2-1" presStyleLbl="parChTrans1D3" presStyleIdx="1" presStyleCnt="10"/>
      <dgm:spPr/>
    </dgm:pt>
    <dgm:pt modelId="{A3C72E70-DA31-4DD8-81EC-A748E06A89D7}" type="pres">
      <dgm:prSet presAssocID="{C15EAAB3-BAD6-4A1E-837A-8B2708D228C3}" presName="connTx" presStyleLbl="parChTrans1D3" presStyleIdx="1" presStyleCnt="10"/>
      <dgm:spPr/>
    </dgm:pt>
    <dgm:pt modelId="{9DBEC5D1-500A-4A61-A2E0-D0583D91B9CF}" type="pres">
      <dgm:prSet presAssocID="{3A05E870-1526-42CC-A7E2-6362D512AF10}" presName="root2" presStyleCnt="0"/>
      <dgm:spPr/>
    </dgm:pt>
    <dgm:pt modelId="{9F3C549B-754D-4A19-BD5E-C2F08D43575C}" type="pres">
      <dgm:prSet presAssocID="{3A05E870-1526-42CC-A7E2-6362D512AF10}" presName="LevelTwoTextNode" presStyleLbl="node3" presStyleIdx="1" presStyleCnt="10" custLinFactX="31152" custLinFactNeighborX="100000" custLinFactNeighborY="27120">
        <dgm:presLayoutVars>
          <dgm:chPref val="3"/>
        </dgm:presLayoutVars>
      </dgm:prSet>
      <dgm:spPr/>
    </dgm:pt>
    <dgm:pt modelId="{D0A62F23-4FF9-4ACC-9CE3-76584E8C46EA}" type="pres">
      <dgm:prSet presAssocID="{3A05E870-1526-42CC-A7E2-6362D512AF10}" presName="level3hierChild" presStyleCnt="0"/>
      <dgm:spPr/>
    </dgm:pt>
    <dgm:pt modelId="{4F373493-B8A1-42F0-B10C-36C15E292EB9}" type="pres">
      <dgm:prSet presAssocID="{1F5F0C9B-E58E-41F3-8AD5-64D95F213CE0}" presName="conn2-1" presStyleLbl="parChTrans1D3" presStyleIdx="2" presStyleCnt="10"/>
      <dgm:spPr/>
    </dgm:pt>
    <dgm:pt modelId="{C832256D-7F2B-4747-B0FD-2E0FDE860CD1}" type="pres">
      <dgm:prSet presAssocID="{1F5F0C9B-E58E-41F3-8AD5-64D95F213CE0}" presName="connTx" presStyleLbl="parChTrans1D3" presStyleIdx="2" presStyleCnt="10"/>
      <dgm:spPr/>
    </dgm:pt>
    <dgm:pt modelId="{A95CC5C7-E006-4B7E-84C4-368C5DC9BD27}" type="pres">
      <dgm:prSet presAssocID="{41634C33-E1CE-4D8D-81CD-DB4701AB3ED9}" presName="root2" presStyleCnt="0"/>
      <dgm:spPr/>
    </dgm:pt>
    <dgm:pt modelId="{76AD26CB-6E9F-4915-B601-9FAC76BDED36}" type="pres">
      <dgm:prSet presAssocID="{41634C33-E1CE-4D8D-81CD-DB4701AB3ED9}" presName="LevelTwoTextNode" presStyleLbl="node3" presStyleIdx="2" presStyleCnt="10" custLinFactX="31152" custLinFactNeighborX="100000" custLinFactNeighborY="27120">
        <dgm:presLayoutVars>
          <dgm:chPref val="3"/>
        </dgm:presLayoutVars>
      </dgm:prSet>
      <dgm:spPr/>
    </dgm:pt>
    <dgm:pt modelId="{5B91094D-2992-42B9-8050-8D36AFDC48FD}" type="pres">
      <dgm:prSet presAssocID="{41634C33-E1CE-4D8D-81CD-DB4701AB3ED9}" presName="level3hierChild" presStyleCnt="0"/>
      <dgm:spPr/>
    </dgm:pt>
    <dgm:pt modelId="{5DFB2696-B02B-4A45-9338-E94DC7214D29}" type="pres">
      <dgm:prSet presAssocID="{44DB3FB6-D542-4C93-9307-7F8E8B401406}" presName="conn2-1" presStyleLbl="parChTrans1D3" presStyleIdx="3" presStyleCnt="10"/>
      <dgm:spPr/>
    </dgm:pt>
    <dgm:pt modelId="{7E00515A-68A1-4957-A0A7-47D3FBD791CD}" type="pres">
      <dgm:prSet presAssocID="{44DB3FB6-D542-4C93-9307-7F8E8B401406}" presName="connTx" presStyleLbl="parChTrans1D3" presStyleIdx="3" presStyleCnt="10"/>
      <dgm:spPr/>
    </dgm:pt>
    <dgm:pt modelId="{E1D1A4A3-E711-4B9A-8E41-A5FF856321BC}" type="pres">
      <dgm:prSet presAssocID="{02CBD7AF-895C-4C36-8302-006DFC5DCA04}" presName="root2" presStyleCnt="0"/>
      <dgm:spPr/>
    </dgm:pt>
    <dgm:pt modelId="{FC659370-CE19-4DB2-86C2-2FA3F078CC7C}" type="pres">
      <dgm:prSet presAssocID="{02CBD7AF-895C-4C36-8302-006DFC5DCA04}" presName="LevelTwoTextNode" presStyleLbl="node3" presStyleIdx="3" presStyleCnt="10" custLinFactX="31152" custLinFactNeighborX="100000" custLinFactNeighborY="27120">
        <dgm:presLayoutVars>
          <dgm:chPref val="3"/>
        </dgm:presLayoutVars>
      </dgm:prSet>
      <dgm:spPr/>
    </dgm:pt>
    <dgm:pt modelId="{BCA85876-7C54-4BF8-90BD-2DA11E5062E5}" type="pres">
      <dgm:prSet presAssocID="{02CBD7AF-895C-4C36-8302-006DFC5DCA04}" presName="level3hierChild" presStyleCnt="0"/>
      <dgm:spPr/>
    </dgm:pt>
    <dgm:pt modelId="{A658BE29-C548-4F39-81C7-7B5EB0BF3BE1}" type="pres">
      <dgm:prSet presAssocID="{617D49C2-92A3-4252-9F17-240ACE243D23}" presName="conn2-1" presStyleLbl="parChTrans1D3" presStyleIdx="4" presStyleCnt="10"/>
      <dgm:spPr/>
    </dgm:pt>
    <dgm:pt modelId="{B439AF28-E61F-417F-BAC4-07FFD9756C8F}" type="pres">
      <dgm:prSet presAssocID="{617D49C2-92A3-4252-9F17-240ACE243D23}" presName="connTx" presStyleLbl="parChTrans1D3" presStyleIdx="4" presStyleCnt="10"/>
      <dgm:spPr/>
    </dgm:pt>
    <dgm:pt modelId="{88171748-01D9-422D-885B-81ABCC11ABCA}" type="pres">
      <dgm:prSet presAssocID="{6B20D4DF-CEAD-4C91-B076-72555776615C}" presName="root2" presStyleCnt="0"/>
      <dgm:spPr/>
    </dgm:pt>
    <dgm:pt modelId="{13BA4F93-0A6A-46AA-BEB7-22D753687245}" type="pres">
      <dgm:prSet presAssocID="{6B20D4DF-CEAD-4C91-B076-72555776615C}" presName="LevelTwoTextNode" presStyleLbl="node3" presStyleIdx="4" presStyleCnt="10" custLinFactX="31152" custLinFactNeighborX="100000" custLinFactNeighborY="27120">
        <dgm:presLayoutVars>
          <dgm:chPref val="3"/>
        </dgm:presLayoutVars>
      </dgm:prSet>
      <dgm:spPr/>
    </dgm:pt>
    <dgm:pt modelId="{D9D59E68-E422-4F34-96BB-E795F02D8242}" type="pres">
      <dgm:prSet presAssocID="{6B20D4DF-CEAD-4C91-B076-72555776615C}" presName="level3hierChild" presStyleCnt="0"/>
      <dgm:spPr/>
    </dgm:pt>
    <dgm:pt modelId="{C338E44C-6DCF-4567-9A4E-7ACE7526EC66}" type="pres">
      <dgm:prSet presAssocID="{42ADDEFB-4908-49E4-940D-CFBA71F4F11A}" presName="conn2-1" presStyleLbl="parChTrans1D3" presStyleIdx="5" presStyleCnt="10"/>
      <dgm:spPr/>
    </dgm:pt>
    <dgm:pt modelId="{05797D8F-5872-4DB5-B11A-4EDDD9B1CC75}" type="pres">
      <dgm:prSet presAssocID="{42ADDEFB-4908-49E4-940D-CFBA71F4F11A}" presName="connTx" presStyleLbl="parChTrans1D3" presStyleIdx="5" presStyleCnt="10"/>
      <dgm:spPr/>
    </dgm:pt>
    <dgm:pt modelId="{EF12E1C4-34AF-4108-ACC0-77327900DC2D}" type="pres">
      <dgm:prSet presAssocID="{F0E62342-CB46-4BD4-85F1-ADF2AFA9D95E}" presName="root2" presStyleCnt="0"/>
      <dgm:spPr/>
    </dgm:pt>
    <dgm:pt modelId="{02115887-E1F0-4FFA-BA05-0182056DBA14}" type="pres">
      <dgm:prSet presAssocID="{F0E62342-CB46-4BD4-85F1-ADF2AFA9D95E}" presName="LevelTwoTextNode" presStyleLbl="node3" presStyleIdx="5" presStyleCnt="10" custLinFactX="31152" custLinFactNeighborX="100000" custLinFactNeighborY="27120">
        <dgm:presLayoutVars>
          <dgm:chPref val="3"/>
        </dgm:presLayoutVars>
      </dgm:prSet>
      <dgm:spPr/>
    </dgm:pt>
    <dgm:pt modelId="{EE4712D1-5DB2-40B2-963D-820406F1C544}" type="pres">
      <dgm:prSet presAssocID="{F0E62342-CB46-4BD4-85F1-ADF2AFA9D95E}" presName="level3hierChild" presStyleCnt="0"/>
      <dgm:spPr/>
    </dgm:pt>
    <dgm:pt modelId="{9795E49C-9107-4CC0-88BD-814C5802FC24}" type="pres">
      <dgm:prSet presAssocID="{24F8470D-129B-4BAE-A789-5BFDCDBB2849}" presName="conn2-1" presStyleLbl="parChTrans1D3" presStyleIdx="6" presStyleCnt="10"/>
      <dgm:spPr/>
    </dgm:pt>
    <dgm:pt modelId="{97906C60-30F4-4282-8F30-F56679881BB4}" type="pres">
      <dgm:prSet presAssocID="{24F8470D-129B-4BAE-A789-5BFDCDBB2849}" presName="connTx" presStyleLbl="parChTrans1D3" presStyleIdx="6" presStyleCnt="10"/>
      <dgm:spPr/>
    </dgm:pt>
    <dgm:pt modelId="{95DF3796-ED81-44D8-88B5-D9D5AB29932C}" type="pres">
      <dgm:prSet presAssocID="{974EDEF0-10C8-40E1-AB0F-5174B0A61642}" presName="root2" presStyleCnt="0"/>
      <dgm:spPr/>
    </dgm:pt>
    <dgm:pt modelId="{FCCAC469-8C65-4A18-A1C3-F37EAFE31C36}" type="pres">
      <dgm:prSet presAssocID="{974EDEF0-10C8-40E1-AB0F-5174B0A61642}" presName="LevelTwoTextNode" presStyleLbl="node3" presStyleIdx="6" presStyleCnt="10" custLinFactX="31152" custLinFactNeighborX="100000" custLinFactNeighborY="27120">
        <dgm:presLayoutVars>
          <dgm:chPref val="3"/>
        </dgm:presLayoutVars>
      </dgm:prSet>
      <dgm:spPr/>
    </dgm:pt>
    <dgm:pt modelId="{FB00EB5F-DFD5-4321-8A4E-DC1E6F54CA25}" type="pres">
      <dgm:prSet presAssocID="{974EDEF0-10C8-40E1-AB0F-5174B0A61642}" presName="level3hierChild" presStyleCnt="0"/>
      <dgm:spPr/>
    </dgm:pt>
    <dgm:pt modelId="{6944C51E-C4BA-44CB-BC82-850062BD46A2}" type="pres">
      <dgm:prSet presAssocID="{12992C3A-660B-4E07-B17A-9260C1645015}" presName="conn2-1" presStyleLbl="parChTrans1D3" presStyleIdx="7" presStyleCnt="10"/>
      <dgm:spPr/>
    </dgm:pt>
    <dgm:pt modelId="{DB52D32D-029E-4780-A561-83FE3FC267F7}" type="pres">
      <dgm:prSet presAssocID="{12992C3A-660B-4E07-B17A-9260C1645015}" presName="connTx" presStyleLbl="parChTrans1D3" presStyleIdx="7" presStyleCnt="10"/>
      <dgm:spPr/>
    </dgm:pt>
    <dgm:pt modelId="{BC588C36-30BE-4575-91BF-9E3E96AD93C1}" type="pres">
      <dgm:prSet presAssocID="{AE66DEBB-877A-40E5-868C-BE7A00179447}" presName="root2" presStyleCnt="0"/>
      <dgm:spPr/>
    </dgm:pt>
    <dgm:pt modelId="{903E1CE9-E936-49F4-8025-C50BFC1456C2}" type="pres">
      <dgm:prSet presAssocID="{AE66DEBB-877A-40E5-868C-BE7A00179447}" presName="LevelTwoTextNode" presStyleLbl="node3" presStyleIdx="7" presStyleCnt="10" custLinFactX="31152" custLinFactNeighborX="100000" custLinFactNeighborY="27120">
        <dgm:presLayoutVars>
          <dgm:chPref val="3"/>
        </dgm:presLayoutVars>
      </dgm:prSet>
      <dgm:spPr/>
    </dgm:pt>
    <dgm:pt modelId="{D637AB25-6E28-481F-A8F7-377CEFDCBC26}" type="pres">
      <dgm:prSet presAssocID="{AE66DEBB-877A-40E5-868C-BE7A00179447}" presName="level3hierChild" presStyleCnt="0"/>
      <dgm:spPr/>
    </dgm:pt>
    <dgm:pt modelId="{0E00C1B9-F1C4-4F64-90B9-901FA860D914}" type="pres">
      <dgm:prSet presAssocID="{501471DF-9D60-4C71-A4D2-2A37EE22ED4C}" presName="conn2-1" presStyleLbl="parChTrans1D2" presStyleIdx="1" presStyleCnt="3"/>
      <dgm:spPr/>
    </dgm:pt>
    <dgm:pt modelId="{FE37D6F1-286A-4043-8B88-E133FA3ED043}" type="pres">
      <dgm:prSet presAssocID="{501471DF-9D60-4C71-A4D2-2A37EE22ED4C}" presName="connTx" presStyleLbl="parChTrans1D2" presStyleIdx="1" presStyleCnt="3"/>
      <dgm:spPr/>
    </dgm:pt>
    <dgm:pt modelId="{0D8ECDEA-F317-4E8A-847F-AB3633A3819D}" type="pres">
      <dgm:prSet presAssocID="{C4EB4FBA-4D1E-45D8-9223-4481FE938A8B}" presName="root2" presStyleCnt="0"/>
      <dgm:spPr/>
    </dgm:pt>
    <dgm:pt modelId="{5C8276CA-EA72-40FC-BAE7-A2FC2F1B4573}" type="pres">
      <dgm:prSet presAssocID="{C4EB4FBA-4D1E-45D8-9223-4481FE938A8B}" presName="LevelTwoTextNode" presStyleLbl="node2" presStyleIdx="1" presStyleCnt="3" custLinFactNeighborX="0" custLinFactNeighborY="-48833">
        <dgm:presLayoutVars>
          <dgm:chPref val="3"/>
        </dgm:presLayoutVars>
      </dgm:prSet>
      <dgm:spPr/>
    </dgm:pt>
    <dgm:pt modelId="{662779C5-AF23-4185-A641-96B786D81492}" type="pres">
      <dgm:prSet presAssocID="{C4EB4FBA-4D1E-45D8-9223-4481FE938A8B}" presName="level3hierChild" presStyleCnt="0"/>
      <dgm:spPr/>
    </dgm:pt>
    <dgm:pt modelId="{A9D580B7-7981-400E-A183-64B17ADF0101}" type="pres">
      <dgm:prSet presAssocID="{CBBAC4E4-DB1D-4FCD-9AB2-B0DE53EDDD8E}" presName="conn2-1" presStyleLbl="parChTrans1D3" presStyleIdx="8" presStyleCnt="10"/>
      <dgm:spPr/>
    </dgm:pt>
    <dgm:pt modelId="{65035A3F-35D9-42CE-A023-53C18A64C779}" type="pres">
      <dgm:prSet presAssocID="{CBBAC4E4-DB1D-4FCD-9AB2-B0DE53EDDD8E}" presName="connTx" presStyleLbl="parChTrans1D3" presStyleIdx="8" presStyleCnt="10"/>
      <dgm:spPr/>
    </dgm:pt>
    <dgm:pt modelId="{69C4B4C8-D097-4467-9B68-F4D940D03C22}" type="pres">
      <dgm:prSet presAssocID="{12133F1E-25ED-4D7D-95AA-226268D820E8}" presName="root2" presStyleCnt="0"/>
      <dgm:spPr/>
    </dgm:pt>
    <dgm:pt modelId="{74E1B97E-8977-46FE-9D13-3C39392DBF85}" type="pres">
      <dgm:prSet presAssocID="{12133F1E-25ED-4D7D-95AA-226268D820E8}" presName="LevelTwoTextNode" presStyleLbl="node3" presStyleIdx="8" presStyleCnt="10">
        <dgm:presLayoutVars>
          <dgm:chPref val="3"/>
        </dgm:presLayoutVars>
      </dgm:prSet>
      <dgm:spPr/>
    </dgm:pt>
    <dgm:pt modelId="{1752C626-6DC2-48A1-A568-BDFE1019618F}" type="pres">
      <dgm:prSet presAssocID="{12133F1E-25ED-4D7D-95AA-226268D820E8}" presName="level3hierChild" presStyleCnt="0"/>
      <dgm:spPr/>
    </dgm:pt>
    <dgm:pt modelId="{72D05B38-5EFF-4FF4-994C-2B6A527D569F}" type="pres">
      <dgm:prSet presAssocID="{9DCE4EC6-01FE-4DB6-B882-C93936F9F5B7}" presName="conn2-1" presStyleLbl="parChTrans1D2" presStyleIdx="2" presStyleCnt="3"/>
      <dgm:spPr/>
    </dgm:pt>
    <dgm:pt modelId="{439D6C17-B638-4EE7-AA12-D4E94405A493}" type="pres">
      <dgm:prSet presAssocID="{9DCE4EC6-01FE-4DB6-B882-C93936F9F5B7}" presName="connTx" presStyleLbl="parChTrans1D2" presStyleIdx="2" presStyleCnt="3"/>
      <dgm:spPr/>
    </dgm:pt>
    <dgm:pt modelId="{036EA25F-0250-4D8F-B537-C57361E45F2E}" type="pres">
      <dgm:prSet presAssocID="{BBD342D5-9C31-4A25-AE0D-075037C6BCB3}" presName="root2" presStyleCnt="0"/>
      <dgm:spPr/>
    </dgm:pt>
    <dgm:pt modelId="{6719857B-1106-424E-9218-F21BC038D884}" type="pres">
      <dgm:prSet presAssocID="{BBD342D5-9C31-4A25-AE0D-075037C6BCB3}" presName="LevelTwoTextNode" presStyleLbl="node2" presStyleIdx="2" presStyleCnt="3" custLinFactNeighborY="4622">
        <dgm:presLayoutVars>
          <dgm:chPref val="3"/>
        </dgm:presLayoutVars>
      </dgm:prSet>
      <dgm:spPr/>
    </dgm:pt>
    <dgm:pt modelId="{C42CD689-B7A8-4D67-9863-302BB5BDA588}" type="pres">
      <dgm:prSet presAssocID="{BBD342D5-9C31-4A25-AE0D-075037C6BCB3}" presName="level3hierChild" presStyleCnt="0"/>
      <dgm:spPr/>
    </dgm:pt>
    <dgm:pt modelId="{99B11B49-02E1-43A1-B768-0AC189080CAF}" type="pres">
      <dgm:prSet presAssocID="{C9A72CA1-9655-42B9-BD84-BE80BE723FA2}" presName="conn2-1" presStyleLbl="parChTrans1D3" presStyleIdx="9" presStyleCnt="10"/>
      <dgm:spPr/>
    </dgm:pt>
    <dgm:pt modelId="{CAA72439-8033-48D0-8476-D6CEE5D83343}" type="pres">
      <dgm:prSet presAssocID="{C9A72CA1-9655-42B9-BD84-BE80BE723FA2}" presName="connTx" presStyleLbl="parChTrans1D3" presStyleIdx="9" presStyleCnt="10"/>
      <dgm:spPr/>
    </dgm:pt>
    <dgm:pt modelId="{3B2EE103-B286-48BD-83EC-7EAC4065F6E0}" type="pres">
      <dgm:prSet presAssocID="{4826C0CD-2F13-48A6-88A8-10AC54362BEF}" presName="root2" presStyleCnt="0"/>
      <dgm:spPr/>
    </dgm:pt>
    <dgm:pt modelId="{AE7B8B59-595B-4BFD-885F-113C32AAA114}" type="pres">
      <dgm:prSet presAssocID="{4826C0CD-2F13-48A6-88A8-10AC54362BEF}" presName="LevelTwoTextNode" presStyleLbl="node3" presStyleIdx="9" presStyleCnt="10">
        <dgm:presLayoutVars>
          <dgm:chPref val="3"/>
        </dgm:presLayoutVars>
      </dgm:prSet>
      <dgm:spPr/>
    </dgm:pt>
    <dgm:pt modelId="{696ABA14-829B-4A64-BDF3-3BA2921F0F96}" type="pres">
      <dgm:prSet presAssocID="{4826C0CD-2F13-48A6-88A8-10AC54362BEF}" presName="level3hierChild" presStyleCnt="0"/>
      <dgm:spPr/>
    </dgm:pt>
  </dgm:ptLst>
  <dgm:cxnLst>
    <dgm:cxn modelId="{3F257309-5F30-46F8-8027-64C25F653A9C}" srcId="{57C5B0F8-E60D-4965-B126-5DC9606C61B2}" destId="{3A05E870-1526-42CC-A7E2-6362D512AF10}" srcOrd="1" destOrd="0" parTransId="{C15EAAB3-BAD6-4A1E-837A-8B2708D228C3}" sibTransId="{1DD13C14-EA3B-4446-8B08-6341C4ED87B3}"/>
    <dgm:cxn modelId="{158F110C-2871-4BEB-868F-841398AD8CA1}" type="presOf" srcId="{F0E62342-CB46-4BD4-85F1-ADF2AFA9D95E}" destId="{02115887-E1F0-4FFA-BA05-0182056DBA14}" srcOrd="0" destOrd="0" presId="urn:microsoft.com/office/officeart/2005/8/layout/hierarchy2"/>
    <dgm:cxn modelId="{D3CD9816-4646-4D62-9A72-E19C18060B11}" type="presOf" srcId="{D4356E12-750E-483D-BF0B-90C3AB5EF513}" destId="{E089EBA4-3293-4277-B2D3-8F2A695F9C4D}" srcOrd="0" destOrd="0" presId="urn:microsoft.com/office/officeart/2005/8/layout/hierarchy2"/>
    <dgm:cxn modelId="{39BDE117-0DEA-47C5-88E2-BAB37A85B4E4}" type="presOf" srcId="{A04A0D2C-246F-4923-9A33-0C1D140062B1}" destId="{90E44CE7-35DC-4027-A020-ABBFEF9357A1}" srcOrd="0" destOrd="0" presId="urn:microsoft.com/office/officeart/2005/8/layout/hierarchy2"/>
    <dgm:cxn modelId="{2B7D711C-5B6C-4FE2-8E6F-B13C926188F7}" type="presOf" srcId="{C15EAAB3-BAD6-4A1E-837A-8B2708D228C3}" destId="{A3C72E70-DA31-4DD8-81EC-A748E06A89D7}" srcOrd="1" destOrd="0" presId="urn:microsoft.com/office/officeart/2005/8/layout/hierarchy2"/>
    <dgm:cxn modelId="{2C603D1E-5C30-4089-9E28-8936B5399751}" type="presOf" srcId="{AE66DEBB-877A-40E5-868C-BE7A00179447}" destId="{903E1CE9-E936-49F4-8025-C50BFC1456C2}" srcOrd="0" destOrd="0" presId="urn:microsoft.com/office/officeart/2005/8/layout/hierarchy2"/>
    <dgm:cxn modelId="{C53E1A22-2687-4AC0-A21F-D9D32A85251C}" srcId="{D70BDC0C-21D3-428C-8B05-A229199B886F}" destId="{C4EB4FBA-4D1E-45D8-9223-4481FE938A8B}" srcOrd="1" destOrd="0" parTransId="{501471DF-9D60-4C71-A4D2-2A37EE22ED4C}" sibTransId="{15E77324-4281-430A-960D-3E9713325331}"/>
    <dgm:cxn modelId="{9A7DBC26-91CD-41F4-B193-4E3E8F2062A3}" type="presOf" srcId="{D70BDC0C-21D3-428C-8B05-A229199B886F}" destId="{FFCABB32-E5FE-49F4-92BD-B6B54149619A}" srcOrd="0" destOrd="0" presId="urn:microsoft.com/office/officeart/2005/8/layout/hierarchy2"/>
    <dgm:cxn modelId="{4E6DFE28-71D9-494C-A1A6-79811E5A698D}" srcId="{57C5B0F8-E60D-4965-B126-5DC9606C61B2}" destId="{AE66DEBB-877A-40E5-868C-BE7A00179447}" srcOrd="7" destOrd="0" parTransId="{12992C3A-660B-4E07-B17A-9260C1645015}" sibTransId="{4B09D3BC-0580-4AAC-A4A0-ADB63ECAC915}"/>
    <dgm:cxn modelId="{6AB1B029-7F5A-4464-8E59-B2872B9B427F}" type="presOf" srcId="{1F5F0C9B-E58E-41F3-8AD5-64D95F213CE0}" destId="{C832256D-7F2B-4747-B0FD-2E0FDE860CD1}" srcOrd="1" destOrd="0" presId="urn:microsoft.com/office/officeart/2005/8/layout/hierarchy2"/>
    <dgm:cxn modelId="{F83B4030-8C8F-455C-BAB0-795716E37690}" type="presOf" srcId="{3A05E870-1526-42CC-A7E2-6362D512AF10}" destId="{9F3C549B-754D-4A19-BD5E-C2F08D43575C}" srcOrd="0" destOrd="0" presId="urn:microsoft.com/office/officeart/2005/8/layout/hierarchy2"/>
    <dgm:cxn modelId="{9BC60D34-9942-4E96-9FEA-B472CEF7E265}" type="presOf" srcId="{BBD342D5-9C31-4A25-AE0D-075037C6BCB3}" destId="{6719857B-1106-424E-9218-F21BC038D884}" srcOrd="0" destOrd="0" presId="urn:microsoft.com/office/officeart/2005/8/layout/hierarchy2"/>
    <dgm:cxn modelId="{79C75035-CD93-46CC-ADE6-597BBC151C7D}" type="presOf" srcId="{9DCE4EC6-01FE-4DB6-B882-C93936F9F5B7}" destId="{72D05B38-5EFF-4FF4-994C-2B6A527D569F}" srcOrd="0" destOrd="0" presId="urn:microsoft.com/office/officeart/2005/8/layout/hierarchy2"/>
    <dgm:cxn modelId="{AAE3FD5F-53A4-4B40-9E52-C3CF039F2B81}" type="presOf" srcId="{42ADDEFB-4908-49E4-940D-CFBA71F4F11A}" destId="{05797D8F-5872-4DB5-B11A-4EDDD9B1CC75}" srcOrd="1" destOrd="0" presId="urn:microsoft.com/office/officeart/2005/8/layout/hierarchy2"/>
    <dgm:cxn modelId="{747D4841-73A4-43D4-A605-61AA1C13BCD6}" type="presOf" srcId="{57C5B0F8-E60D-4965-B126-5DC9606C61B2}" destId="{96147347-7DB8-4001-A869-4135DCCFEAB1}" srcOrd="0" destOrd="0" presId="urn:microsoft.com/office/officeart/2005/8/layout/hierarchy2"/>
    <dgm:cxn modelId="{92A03248-0037-48E8-A50D-6485DCE1421A}" type="presOf" srcId="{C9A72CA1-9655-42B9-BD84-BE80BE723FA2}" destId="{99B11B49-02E1-43A1-B768-0AC189080CAF}" srcOrd="0" destOrd="0" presId="urn:microsoft.com/office/officeart/2005/8/layout/hierarchy2"/>
    <dgm:cxn modelId="{F190124C-A2BA-4F40-BD20-5E59D7274D69}" type="presOf" srcId="{CBBAC4E4-DB1D-4FCD-9AB2-B0DE53EDDD8E}" destId="{A9D580B7-7981-400E-A183-64B17ADF0101}" srcOrd="0" destOrd="0" presId="urn:microsoft.com/office/officeart/2005/8/layout/hierarchy2"/>
    <dgm:cxn modelId="{EEF28A4E-51E9-46B1-9523-E7CB4A1DD98E}" type="presOf" srcId="{1F5F0C9B-E58E-41F3-8AD5-64D95F213CE0}" destId="{4F373493-B8A1-42F0-B10C-36C15E292EB9}" srcOrd="0" destOrd="0" presId="urn:microsoft.com/office/officeart/2005/8/layout/hierarchy2"/>
    <dgm:cxn modelId="{63274A71-9211-495D-A148-E0AD3CCFCCE8}" type="presOf" srcId="{4826C0CD-2F13-48A6-88A8-10AC54362BEF}" destId="{AE7B8B59-595B-4BFD-885F-113C32AAA114}" srcOrd="0" destOrd="0" presId="urn:microsoft.com/office/officeart/2005/8/layout/hierarchy2"/>
    <dgm:cxn modelId="{8E622253-7E05-4EAE-8EAE-E000D82B86DB}" type="presOf" srcId="{44DB3FB6-D542-4C93-9307-7F8E8B401406}" destId="{5DFB2696-B02B-4A45-9338-E94DC7214D29}" srcOrd="0" destOrd="0" presId="urn:microsoft.com/office/officeart/2005/8/layout/hierarchy2"/>
    <dgm:cxn modelId="{E4636F75-D97E-43E3-A045-9E744BC19AF3}" srcId="{57C5B0F8-E60D-4965-B126-5DC9606C61B2}" destId="{974EDEF0-10C8-40E1-AB0F-5174B0A61642}" srcOrd="6" destOrd="0" parTransId="{24F8470D-129B-4BAE-A789-5BFDCDBB2849}" sibTransId="{FFDA53D9-D7E1-44EB-B1B7-3A7B1F83D0DD}"/>
    <dgm:cxn modelId="{C5868D55-C65A-4F4F-892C-A8320B6614FF}" type="presOf" srcId="{974EDEF0-10C8-40E1-AB0F-5174B0A61642}" destId="{FCCAC469-8C65-4A18-A1C3-F37EAFE31C36}" srcOrd="0" destOrd="0" presId="urn:microsoft.com/office/officeart/2005/8/layout/hierarchy2"/>
    <dgm:cxn modelId="{3F1DF959-85D4-4F03-B032-82ED5DD6934B}" type="presOf" srcId="{C4EB4FBA-4D1E-45D8-9223-4481FE938A8B}" destId="{5C8276CA-EA72-40FC-BAE7-A2FC2F1B4573}" srcOrd="0" destOrd="0" presId="urn:microsoft.com/office/officeart/2005/8/layout/hierarchy2"/>
    <dgm:cxn modelId="{113ACD7A-8FC4-47E9-B16F-C23BEF8A82C1}" type="presOf" srcId="{D4356E12-750E-483D-BF0B-90C3AB5EF513}" destId="{745C374A-72D3-4B9B-8E83-C091E3DF1A87}" srcOrd="1" destOrd="0" presId="urn:microsoft.com/office/officeart/2005/8/layout/hierarchy2"/>
    <dgm:cxn modelId="{309CC37B-66C8-4FDE-B992-81D4B5231CD4}" type="presOf" srcId="{42ADDEFB-4908-49E4-940D-CFBA71F4F11A}" destId="{C338E44C-6DCF-4567-9A4E-7ACE7526EC66}" srcOrd="0" destOrd="0" presId="urn:microsoft.com/office/officeart/2005/8/layout/hierarchy2"/>
    <dgm:cxn modelId="{114D147F-65F1-4A00-A7FA-C2E6D46ED8B4}" type="presOf" srcId="{6B20D4DF-CEAD-4C91-B076-72555776615C}" destId="{13BA4F93-0A6A-46AA-BEB7-22D753687245}" srcOrd="0" destOrd="0" presId="urn:microsoft.com/office/officeart/2005/8/layout/hierarchy2"/>
    <dgm:cxn modelId="{58D87082-BC6F-4D74-A157-3BF27DDE9FA1}" type="presOf" srcId="{1C962598-9BB2-412E-8966-9BA3E5C28F0C}" destId="{7995EFE5-88C8-48F8-9068-9CD6EF6B7DCB}" srcOrd="0" destOrd="0" presId="urn:microsoft.com/office/officeart/2005/8/layout/hierarchy2"/>
    <dgm:cxn modelId="{3EFC1787-BBC6-46FA-867E-415E70E6ABF8}" srcId="{57C5B0F8-E60D-4965-B126-5DC9606C61B2}" destId="{6B20D4DF-CEAD-4C91-B076-72555776615C}" srcOrd="4" destOrd="0" parTransId="{617D49C2-92A3-4252-9F17-240ACE243D23}" sibTransId="{3E949C04-2DD0-46D2-9464-F2B1EB5835A0}"/>
    <dgm:cxn modelId="{0D252D8C-20D9-400A-875D-B2E4E4E48758}" type="presOf" srcId="{C15EAAB3-BAD6-4A1E-837A-8B2708D228C3}" destId="{005D1256-74C2-4705-AFA6-D0234319F8E4}" srcOrd="0" destOrd="0" presId="urn:microsoft.com/office/officeart/2005/8/layout/hierarchy2"/>
    <dgm:cxn modelId="{A4CDF08F-CBCF-4A88-BE14-38A07E656FF6}" type="presOf" srcId="{12133F1E-25ED-4D7D-95AA-226268D820E8}" destId="{74E1B97E-8977-46FE-9D13-3C39392DBF85}" srcOrd="0" destOrd="0" presId="urn:microsoft.com/office/officeart/2005/8/layout/hierarchy2"/>
    <dgm:cxn modelId="{966C2A91-6440-4933-8822-41FF0CC617C9}" type="presOf" srcId="{02CBD7AF-895C-4C36-8302-006DFC5DCA04}" destId="{FC659370-CE19-4DB2-86C2-2FA3F078CC7C}" srcOrd="0" destOrd="0" presId="urn:microsoft.com/office/officeart/2005/8/layout/hierarchy2"/>
    <dgm:cxn modelId="{64D4C493-CD40-499B-9353-3E106D502069}" type="presOf" srcId="{501471DF-9D60-4C71-A4D2-2A37EE22ED4C}" destId="{FE37D6F1-286A-4043-8B88-E133FA3ED043}" srcOrd="1" destOrd="0" presId="urn:microsoft.com/office/officeart/2005/8/layout/hierarchy2"/>
    <dgm:cxn modelId="{7143FA97-BBDC-434A-9495-F3BB05418C46}" type="presOf" srcId="{9DCE4EC6-01FE-4DB6-B882-C93936F9F5B7}" destId="{439D6C17-B638-4EE7-AA12-D4E94405A493}" srcOrd="1" destOrd="0" presId="urn:microsoft.com/office/officeart/2005/8/layout/hierarchy2"/>
    <dgm:cxn modelId="{9BB010A3-EABC-48A8-8698-AE69FAF323D7}" srcId="{C4EB4FBA-4D1E-45D8-9223-4481FE938A8B}" destId="{12133F1E-25ED-4D7D-95AA-226268D820E8}" srcOrd="0" destOrd="0" parTransId="{CBBAC4E4-DB1D-4FCD-9AB2-B0DE53EDDD8E}" sibTransId="{BA1D7288-DE81-48DC-901F-C3ECF4DF179D}"/>
    <dgm:cxn modelId="{AFA42BB2-DBE7-4147-8EB9-0AE04C337660}" type="presOf" srcId="{B46054D7-5694-4768-A57B-C66DBF99BE9E}" destId="{BAFED39C-C575-489E-BC7B-D610525C4BA6}" srcOrd="1" destOrd="0" presId="urn:microsoft.com/office/officeart/2005/8/layout/hierarchy2"/>
    <dgm:cxn modelId="{55432AB4-A03B-48C9-8D42-0579200E0317}" type="presOf" srcId="{CBBAC4E4-DB1D-4FCD-9AB2-B0DE53EDDD8E}" destId="{65035A3F-35D9-42CE-A023-53C18A64C779}" srcOrd="1" destOrd="0" presId="urn:microsoft.com/office/officeart/2005/8/layout/hierarchy2"/>
    <dgm:cxn modelId="{AEE8CBB7-FA61-44CD-B1F7-D56CF8759EF6}" type="presOf" srcId="{C9A72CA1-9655-42B9-BD84-BE80BE723FA2}" destId="{CAA72439-8033-48D0-8476-D6CEE5D83343}" srcOrd="1" destOrd="0" presId="urn:microsoft.com/office/officeart/2005/8/layout/hierarchy2"/>
    <dgm:cxn modelId="{435BD9B8-F979-4292-BC9B-62D4EE4AECF7}" type="presOf" srcId="{24F8470D-129B-4BAE-A789-5BFDCDBB2849}" destId="{97906C60-30F4-4282-8F30-F56679881BB4}" srcOrd="1" destOrd="0" presId="urn:microsoft.com/office/officeart/2005/8/layout/hierarchy2"/>
    <dgm:cxn modelId="{8DE801D4-3AEF-400D-98B8-E91BFFC12C24}" type="presOf" srcId="{44DB3FB6-D542-4C93-9307-7F8E8B401406}" destId="{7E00515A-68A1-4957-A0A7-47D3FBD791CD}" srcOrd="1" destOrd="0" presId="urn:microsoft.com/office/officeart/2005/8/layout/hierarchy2"/>
    <dgm:cxn modelId="{A60396DB-B173-455D-A0D8-A5BB63828A22}" srcId="{57C5B0F8-E60D-4965-B126-5DC9606C61B2}" destId="{A04A0D2C-246F-4923-9A33-0C1D140062B1}" srcOrd="0" destOrd="0" parTransId="{D4356E12-750E-483D-BF0B-90C3AB5EF513}" sibTransId="{0E721EC8-E6AD-4D48-8EEF-E4107371F0BD}"/>
    <dgm:cxn modelId="{288520DF-E2A0-4405-9AE8-625E06DA28B1}" type="presOf" srcId="{24F8470D-129B-4BAE-A789-5BFDCDBB2849}" destId="{9795E49C-9107-4CC0-88BD-814C5802FC24}" srcOrd="0" destOrd="0" presId="urn:microsoft.com/office/officeart/2005/8/layout/hierarchy2"/>
    <dgm:cxn modelId="{3D45B7E0-8181-4D3A-8F94-1B4D6D10345B}" srcId="{1C962598-9BB2-412E-8966-9BA3E5C28F0C}" destId="{D70BDC0C-21D3-428C-8B05-A229199B886F}" srcOrd="0" destOrd="0" parTransId="{1803B2F6-3706-48D7-BE52-EF55FF625ADD}" sibTransId="{323D525C-BEC6-4E80-BB15-D6C74BC6FA06}"/>
    <dgm:cxn modelId="{91E391E5-1437-46C4-BC6C-401EFDB79102}" type="presOf" srcId="{12992C3A-660B-4E07-B17A-9260C1645015}" destId="{DB52D32D-029E-4780-A561-83FE3FC267F7}" srcOrd="1" destOrd="0" presId="urn:microsoft.com/office/officeart/2005/8/layout/hierarchy2"/>
    <dgm:cxn modelId="{51D631E6-EC0F-494C-854A-FF1449A1376A}" type="presOf" srcId="{41634C33-E1CE-4D8D-81CD-DB4701AB3ED9}" destId="{76AD26CB-6E9F-4915-B601-9FAC76BDED36}" srcOrd="0" destOrd="0" presId="urn:microsoft.com/office/officeart/2005/8/layout/hierarchy2"/>
    <dgm:cxn modelId="{C051FFEA-E207-4FF2-BCA2-F27AE66C9541}" type="presOf" srcId="{617D49C2-92A3-4252-9F17-240ACE243D23}" destId="{A658BE29-C548-4F39-81C7-7B5EB0BF3BE1}" srcOrd="0" destOrd="0" presId="urn:microsoft.com/office/officeart/2005/8/layout/hierarchy2"/>
    <dgm:cxn modelId="{09DC63EB-D0C6-403B-A114-D65EE378EC62}" srcId="{D70BDC0C-21D3-428C-8B05-A229199B886F}" destId="{57C5B0F8-E60D-4965-B126-5DC9606C61B2}" srcOrd="0" destOrd="0" parTransId="{B46054D7-5694-4768-A57B-C66DBF99BE9E}" sibTransId="{E18A23C3-FD30-4D9C-8179-965320CB9FCC}"/>
    <dgm:cxn modelId="{8470DEF2-AD8B-4872-962D-EEA6321E1430}" type="presOf" srcId="{12992C3A-660B-4E07-B17A-9260C1645015}" destId="{6944C51E-C4BA-44CB-BC82-850062BD46A2}" srcOrd="0" destOrd="0" presId="urn:microsoft.com/office/officeart/2005/8/layout/hierarchy2"/>
    <dgm:cxn modelId="{F1B183F3-0505-4547-B5DD-0709D260A84C}" type="presOf" srcId="{617D49C2-92A3-4252-9F17-240ACE243D23}" destId="{B439AF28-E61F-417F-BAC4-07FFD9756C8F}" srcOrd="1" destOrd="0" presId="urn:microsoft.com/office/officeart/2005/8/layout/hierarchy2"/>
    <dgm:cxn modelId="{973581F6-B988-48E1-88FA-9529B6EA422D}" srcId="{57C5B0F8-E60D-4965-B126-5DC9606C61B2}" destId="{41634C33-E1CE-4D8D-81CD-DB4701AB3ED9}" srcOrd="2" destOrd="0" parTransId="{1F5F0C9B-E58E-41F3-8AD5-64D95F213CE0}" sibTransId="{35012464-BA5A-4DFA-AE0A-1BC2FAF79FE1}"/>
    <dgm:cxn modelId="{EBE2C4F6-1ECD-48E2-A39C-7B53E9658E27}" srcId="{57C5B0F8-E60D-4965-B126-5DC9606C61B2}" destId="{02CBD7AF-895C-4C36-8302-006DFC5DCA04}" srcOrd="3" destOrd="0" parTransId="{44DB3FB6-D542-4C93-9307-7F8E8B401406}" sibTransId="{7C5C98D5-3556-4F7E-B2C2-9CBB99729E60}"/>
    <dgm:cxn modelId="{BA9F5FF7-83C8-45C9-99D0-DC984C6C9156}" srcId="{57C5B0F8-E60D-4965-B126-5DC9606C61B2}" destId="{F0E62342-CB46-4BD4-85F1-ADF2AFA9D95E}" srcOrd="5" destOrd="0" parTransId="{42ADDEFB-4908-49E4-940D-CFBA71F4F11A}" sibTransId="{D6E0FAD0-8BBC-48C5-9A9A-F78849C16D1F}"/>
    <dgm:cxn modelId="{809256FB-6239-46D3-9E6F-0DFE0930DC1D}" type="presOf" srcId="{501471DF-9D60-4C71-A4D2-2A37EE22ED4C}" destId="{0E00C1B9-F1C4-4F64-90B9-901FA860D914}" srcOrd="0" destOrd="0" presId="urn:microsoft.com/office/officeart/2005/8/layout/hierarchy2"/>
    <dgm:cxn modelId="{19B515FD-81A7-4FA7-A0DB-37EA3063EBC2}" type="presOf" srcId="{B46054D7-5694-4768-A57B-C66DBF99BE9E}" destId="{E395F436-3AF0-4A60-8219-62C8A294100C}" srcOrd="0" destOrd="0" presId="urn:microsoft.com/office/officeart/2005/8/layout/hierarchy2"/>
    <dgm:cxn modelId="{8AA2C3FD-286F-493C-A682-88E89D007611}" srcId="{BBD342D5-9C31-4A25-AE0D-075037C6BCB3}" destId="{4826C0CD-2F13-48A6-88A8-10AC54362BEF}" srcOrd="0" destOrd="0" parTransId="{C9A72CA1-9655-42B9-BD84-BE80BE723FA2}" sibTransId="{A8395E05-3005-4E90-86BC-214569798611}"/>
    <dgm:cxn modelId="{2E3635FE-82BC-4197-AABC-0734B91C872C}" srcId="{D70BDC0C-21D3-428C-8B05-A229199B886F}" destId="{BBD342D5-9C31-4A25-AE0D-075037C6BCB3}" srcOrd="2" destOrd="0" parTransId="{9DCE4EC6-01FE-4DB6-B882-C93936F9F5B7}" sibTransId="{301D0CEA-88C6-4E68-9B02-0E7DB34A5658}"/>
    <dgm:cxn modelId="{A7180B56-C84F-491C-97DB-9D5974623BA0}" type="presParOf" srcId="{7995EFE5-88C8-48F8-9068-9CD6EF6B7DCB}" destId="{6E74C978-0DD5-4744-B332-5C274666C1F6}" srcOrd="0" destOrd="0" presId="urn:microsoft.com/office/officeart/2005/8/layout/hierarchy2"/>
    <dgm:cxn modelId="{10FF4F0F-7592-4F54-902D-5DE302A34D7D}" type="presParOf" srcId="{6E74C978-0DD5-4744-B332-5C274666C1F6}" destId="{FFCABB32-E5FE-49F4-92BD-B6B54149619A}" srcOrd="0" destOrd="0" presId="urn:microsoft.com/office/officeart/2005/8/layout/hierarchy2"/>
    <dgm:cxn modelId="{1117EC2B-0C8C-420E-8FF8-2F1EED45BBFB}" type="presParOf" srcId="{6E74C978-0DD5-4744-B332-5C274666C1F6}" destId="{C281CC1B-DC80-4467-A946-D2A6F180AA00}" srcOrd="1" destOrd="0" presId="urn:microsoft.com/office/officeart/2005/8/layout/hierarchy2"/>
    <dgm:cxn modelId="{9C031557-4F95-41FD-BFE3-06FBF38D1195}" type="presParOf" srcId="{C281CC1B-DC80-4467-A946-D2A6F180AA00}" destId="{E395F436-3AF0-4A60-8219-62C8A294100C}" srcOrd="0" destOrd="0" presId="urn:microsoft.com/office/officeart/2005/8/layout/hierarchy2"/>
    <dgm:cxn modelId="{6D95D263-D13B-4727-8E07-DFAFE08F9762}" type="presParOf" srcId="{E395F436-3AF0-4A60-8219-62C8A294100C}" destId="{BAFED39C-C575-489E-BC7B-D610525C4BA6}" srcOrd="0" destOrd="0" presId="urn:microsoft.com/office/officeart/2005/8/layout/hierarchy2"/>
    <dgm:cxn modelId="{7434C8E7-D414-4C28-A0B4-F2B94D919ED6}" type="presParOf" srcId="{C281CC1B-DC80-4467-A946-D2A6F180AA00}" destId="{012BF582-6AFF-4FFC-B880-7CAF3EF55AD9}" srcOrd="1" destOrd="0" presId="urn:microsoft.com/office/officeart/2005/8/layout/hierarchy2"/>
    <dgm:cxn modelId="{C16A8B5B-36BE-4249-808F-BF6667C5A44A}" type="presParOf" srcId="{012BF582-6AFF-4FFC-B880-7CAF3EF55AD9}" destId="{96147347-7DB8-4001-A869-4135DCCFEAB1}" srcOrd="0" destOrd="0" presId="urn:microsoft.com/office/officeart/2005/8/layout/hierarchy2"/>
    <dgm:cxn modelId="{73CA29A1-1D3A-4F22-A89D-A059793625A5}" type="presParOf" srcId="{012BF582-6AFF-4FFC-B880-7CAF3EF55AD9}" destId="{4F6B32A1-BE6A-485A-B641-3673EA31EAE2}" srcOrd="1" destOrd="0" presId="urn:microsoft.com/office/officeart/2005/8/layout/hierarchy2"/>
    <dgm:cxn modelId="{7C6F4C3B-C35A-4C10-9F55-3F165CC62439}" type="presParOf" srcId="{4F6B32A1-BE6A-485A-B641-3673EA31EAE2}" destId="{E089EBA4-3293-4277-B2D3-8F2A695F9C4D}" srcOrd="0" destOrd="0" presId="urn:microsoft.com/office/officeart/2005/8/layout/hierarchy2"/>
    <dgm:cxn modelId="{CFC550BE-CCE8-4F08-BD9E-66DEA4E3B511}" type="presParOf" srcId="{E089EBA4-3293-4277-B2D3-8F2A695F9C4D}" destId="{745C374A-72D3-4B9B-8E83-C091E3DF1A87}" srcOrd="0" destOrd="0" presId="urn:microsoft.com/office/officeart/2005/8/layout/hierarchy2"/>
    <dgm:cxn modelId="{5BF71F5B-83CA-40EB-836D-FCF088509EB0}" type="presParOf" srcId="{4F6B32A1-BE6A-485A-B641-3673EA31EAE2}" destId="{3CB5F688-9623-4975-9F48-5CDAC5150ED3}" srcOrd="1" destOrd="0" presId="urn:microsoft.com/office/officeart/2005/8/layout/hierarchy2"/>
    <dgm:cxn modelId="{E5CB6519-2D7B-4A93-82ED-277D00F071C3}" type="presParOf" srcId="{3CB5F688-9623-4975-9F48-5CDAC5150ED3}" destId="{90E44CE7-35DC-4027-A020-ABBFEF9357A1}" srcOrd="0" destOrd="0" presId="urn:microsoft.com/office/officeart/2005/8/layout/hierarchy2"/>
    <dgm:cxn modelId="{CB1A09A2-DFC4-4F60-968E-1B0B52735386}" type="presParOf" srcId="{3CB5F688-9623-4975-9F48-5CDAC5150ED3}" destId="{9DA5A380-B9E4-4DB7-A11F-5BD8DC881A09}" srcOrd="1" destOrd="0" presId="urn:microsoft.com/office/officeart/2005/8/layout/hierarchy2"/>
    <dgm:cxn modelId="{2A505E6F-7711-45B4-BC82-1525DAAB86B9}" type="presParOf" srcId="{4F6B32A1-BE6A-485A-B641-3673EA31EAE2}" destId="{005D1256-74C2-4705-AFA6-D0234319F8E4}" srcOrd="2" destOrd="0" presId="urn:microsoft.com/office/officeart/2005/8/layout/hierarchy2"/>
    <dgm:cxn modelId="{5D76BDD7-3A18-41DB-8A53-63E2B0F622F8}" type="presParOf" srcId="{005D1256-74C2-4705-AFA6-D0234319F8E4}" destId="{A3C72E70-DA31-4DD8-81EC-A748E06A89D7}" srcOrd="0" destOrd="0" presId="urn:microsoft.com/office/officeart/2005/8/layout/hierarchy2"/>
    <dgm:cxn modelId="{0048FC8A-2730-4BC9-BBE5-D9314573C6E0}" type="presParOf" srcId="{4F6B32A1-BE6A-485A-B641-3673EA31EAE2}" destId="{9DBEC5D1-500A-4A61-A2E0-D0583D91B9CF}" srcOrd="3" destOrd="0" presId="urn:microsoft.com/office/officeart/2005/8/layout/hierarchy2"/>
    <dgm:cxn modelId="{DE07B62E-BE35-4443-8F83-1BAB5B0CB8C8}" type="presParOf" srcId="{9DBEC5D1-500A-4A61-A2E0-D0583D91B9CF}" destId="{9F3C549B-754D-4A19-BD5E-C2F08D43575C}" srcOrd="0" destOrd="0" presId="urn:microsoft.com/office/officeart/2005/8/layout/hierarchy2"/>
    <dgm:cxn modelId="{A969432C-4C9E-44E1-A90E-276050E40BAF}" type="presParOf" srcId="{9DBEC5D1-500A-4A61-A2E0-D0583D91B9CF}" destId="{D0A62F23-4FF9-4ACC-9CE3-76584E8C46EA}" srcOrd="1" destOrd="0" presId="urn:microsoft.com/office/officeart/2005/8/layout/hierarchy2"/>
    <dgm:cxn modelId="{407CB615-8F58-4BEF-BE8A-7B3F76D9E027}" type="presParOf" srcId="{4F6B32A1-BE6A-485A-B641-3673EA31EAE2}" destId="{4F373493-B8A1-42F0-B10C-36C15E292EB9}" srcOrd="4" destOrd="0" presId="urn:microsoft.com/office/officeart/2005/8/layout/hierarchy2"/>
    <dgm:cxn modelId="{ABDAD803-6A44-4A9A-AF70-B8D7E6950BCC}" type="presParOf" srcId="{4F373493-B8A1-42F0-B10C-36C15E292EB9}" destId="{C832256D-7F2B-4747-B0FD-2E0FDE860CD1}" srcOrd="0" destOrd="0" presId="urn:microsoft.com/office/officeart/2005/8/layout/hierarchy2"/>
    <dgm:cxn modelId="{2E3C2B3C-814A-4CC1-B6AC-5CBC6C2948DF}" type="presParOf" srcId="{4F6B32A1-BE6A-485A-B641-3673EA31EAE2}" destId="{A95CC5C7-E006-4B7E-84C4-368C5DC9BD27}" srcOrd="5" destOrd="0" presId="urn:microsoft.com/office/officeart/2005/8/layout/hierarchy2"/>
    <dgm:cxn modelId="{8C1EF003-712E-4BBA-A961-7417E17CBABE}" type="presParOf" srcId="{A95CC5C7-E006-4B7E-84C4-368C5DC9BD27}" destId="{76AD26CB-6E9F-4915-B601-9FAC76BDED36}" srcOrd="0" destOrd="0" presId="urn:microsoft.com/office/officeart/2005/8/layout/hierarchy2"/>
    <dgm:cxn modelId="{2A4589CF-577F-47ED-B8B6-352AD00F719E}" type="presParOf" srcId="{A95CC5C7-E006-4B7E-84C4-368C5DC9BD27}" destId="{5B91094D-2992-42B9-8050-8D36AFDC48FD}" srcOrd="1" destOrd="0" presId="urn:microsoft.com/office/officeart/2005/8/layout/hierarchy2"/>
    <dgm:cxn modelId="{DE459D40-9E88-4671-9DB0-42C77D9034BE}" type="presParOf" srcId="{4F6B32A1-BE6A-485A-B641-3673EA31EAE2}" destId="{5DFB2696-B02B-4A45-9338-E94DC7214D29}" srcOrd="6" destOrd="0" presId="urn:microsoft.com/office/officeart/2005/8/layout/hierarchy2"/>
    <dgm:cxn modelId="{7646A2B6-48AC-4DE9-9D27-981C42C41686}" type="presParOf" srcId="{5DFB2696-B02B-4A45-9338-E94DC7214D29}" destId="{7E00515A-68A1-4957-A0A7-47D3FBD791CD}" srcOrd="0" destOrd="0" presId="urn:microsoft.com/office/officeart/2005/8/layout/hierarchy2"/>
    <dgm:cxn modelId="{B245CA35-B38F-49EE-AE0B-7E14B3FCE918}" type="presParOf" srcId="{4F6B32A1-BE6A-485A-B641-3673EA31EAE2}" destId="{E1D1A4A3-E711-4B9A-8E41-A5FF856321BC}" srcOrd="7" destOrd="0" presId="urn:microsoft.com/office/officeart/2005/8/layout/hierarchy2"/>
    <dgm:cxn modelId="{6E39B8D0-D445-4DE6-A096-84F218D69612}" type="presParOf" srcId="{E1D1A4A3-E711-4B9A-8E41-A5FF856321BC}" destId="{FC659370-CE19-4DB2-86C2-2FA3F078CC7C}" srcOrd="0" destOrd="0" presId="urn:microsoft.com/office/officeart/2005/8/layout/hierarchy2"/>
    <dgm:cxn modelId="{0CC819B7-0406-40F1-9A6E-0EC141DB5FAB}" type="presParOf" srcId="{E1D1A4A3-E711-4B9A-8E41-A5FF856321BC}" destId="{BCA85876-7C54-4BF8-90BD-2DA11E5062E5}" srcOrd="1" destOrd="0" presId="urn:microsoft.com/office/officeart/2005/8/layout/hierarchy2"/>
    <dgm:cxn modelId="{4F87770A-A610-47FA-ACAD-921F35B44BD1}" type="presParOf" srcId="{4F6B32A1-BE6A-485A-B641-3673EA31EAE2}" destId="{A658BE29-C548-4F39-81C7-7B5EB0BF3BE1}" srcOrd="8" destOrd="0" presId="urn:microsoft.com/office/officeart/2005/8/layout/hierarchy2"/>
    <dgm:cxn modelId="{BD388F3C-EEC3-47A4-A08C-7AC3964D9A19}" type="presParOf" srcId="{A658BE29-C548-4F39-81C7-7B5EB0BF3BE1}" destId="{B439AF28-E61F-417F-BAC4-07FFD9756C8F}" srcOrd="0" destOrd="0" presId="urn:microsoft.com/office/officeart/2005/8/layout/hierarchy2"/>
    <dgm:cxn modelId="{09E2ABFD-EBDC-4EAB-ACEC-DFD42C2EFC23}" type="presParOf" srcId="{4F6B32A1-BE6A-485A-B641-3673EA31EAE2}" destId="{88171748-01D9-422D-885B-81ABCC11ABCA}" srcOrd="9" destOrd="0" presId="urn:microsoft.com/office/officeart/2005/8/layout/hierarchy2"/>
    <dgm:cxn modelId="{7D3686D7-2727-4DBB-8909-76ABA93ED7C0}" type="presParOf" srcId="{88171748-01D9-422D-885B-81ABCC11ABCA}" destId="{13BA4F93-0A6A-46AA-BEB7-22D753687245}" srcOrd="0" destOrd="0" presId="urn:microsoft.com/office/officeart/2005/8/layout/hierarchy2"/>
    <dgm:cxn modelId="{91D6A1F8-D43D-46D2-9F11-9CA56B094365}" type="presParOf" srcId="{88171748-01D9-422D-885B-81ABCC11ABCA}" destId="{D9D59E68-E422-4F34-96BB-E795F02D8242}" srcOrd="1" destOrd="0" presId="urn:microsoft.com/office/officeart/2005/8/layout/hierarchy2"/>
    <dgm:cxn modelId="{5737B7EE-1991-48B5-B884-1C40DB61154A}" type="presParOf" srcId="{4F6B32A1-BE6A-485A-B641-3673EA31EAE2}" destId="{C338E44C-6DCF-4567-9A4E-7ACE7526EC66}" srcOrd="10" destOrd="0" presId="urn:microsoft.com/office/officeart/2005/8/layout/hierarchy2"/>
    <dgm:cxn modelId="{10CF5E76-B567-427B-904E-D87199A87516}" type="presParOf" srcId="{C338E44C-6DCF-4567-9A4E-7ACE7526EC66}" destId="{05797D8F-5872-4DB5-B11A-4EDDD9B1CC75}" srcOrd="0" destOrd="0" presId="urn:microsoft.com/office/officeart/2005/8/layout/hierarchy2"/>
    <dgm:cxn modelId="{91E4F41F-4045-497E-BD3D-2793061554A4}" type="presParOf" srcId="{4F6B32A1-BE6A-485A-B641-3673EA31EAE2}" destId="{EF12E1C4-34AF-4108-ACC0-77327900DC2D}" srcOrd="11" destOrd="0" presId="urn:microsoft.com/office/officeart/2005/8/layout/hierarchy2"/>
    <dgm:cxn modelId="{8F6D78BC-587E-4D2D-A1AE-DA12C764AB02}" type="presParOf" srcId="{EF12E1C4-34AF-4108-ACC0-77327900DC2D}" destId="{02115887-E1F0-4FFA-BA05-0182056DBA14}" srcOrd="0" destOrd="0" presId="urn:microsoft.com/office/officeart/2005/8/layout/hierarchy2"/>
    <dgm:cxn modelId="{3EAA5AF7-18C7-4F0E-A1E5-1A0EEDB11684}" type="presParOf" srcId="{EF12E1C4-34AF-4108-ACC0-77327900DC2D}" destId="{EE4712D1-5DB2-40B2-963D-820406F1C544}" srcOrd="1" destOrd="0" presId="urn:microsoft.com/office/officeart/2005/8/layout/hierarchy2"/>
    <dgm:cxn modelId="{D7DBF291-1397-4B0E-A4A1-A6C3C8208127}" type="presParOf" srcId="{4F6B32A1-BE6A-485A-B641-3673EA31EAE2}" destId="{9795E49C-9107-4CC0-88BD-814C5802FC24}" srcOrd="12" destOrd="0" presId="urn:microsoft.com/office/officeart/2005/8/layout/hierarchy2"/>
    <dgm:cxn modelId="{86F5461C-E6E8-4FD4-AD06-453C9221B289}" type="presParOf" srcId="{9795E49C-9107-4CC0-88BD-814C5802FC24}" destId="{97906C60-30F4-4282-8F30-F56679881BB4}" srcOrd="0" destOrd="0" presId="urn:microsoft.com/office/officeart/2005/8/layout/hierarchy2"/>
    <dgm:cxn modelId="{46AFE586-E82F-42EA-AC0A-6990BD906FE2}" type="presParOf" srcId="{4F6B32A1-BE6A-485A-B641-3673EA31EAE2}" destId="{95DF3796-ED81-44D8-88B5-D9D5AB29932C}" srcOrd="13" destOrd="0" presId="urn:microsoft.com/office/officeart/2005/8/layout/hierarchy2"/>
    <dgm:cxn modelId="{9A620430-5C76-4B59-BB5F-9B58D650BDCB}" type="presParOf" srcId="{95DF3796-ED81-44D8-88B5-D9D5AB29932C}" destId="{FCCAC469-8C65-4A18-A1C3-F37EAFE31C36}" srcOrd="0" destOrd="0" presId="urn:microsoft.com/office/officeart/2005/8/layout/hierarchy2"/>
    <dgm:cxn modelId="{DD0F7B19-49B6-4192-B4D8-A673898A14D7}" type="presParOf" srcId="{95DF3796-ED81-44D8-88B5-D9D5AB29932C}" destId="{FB00EB5F-DFD5-4321-8A4E-DC1E6F54CA25}" srcOrd="1" destOrd="0" presId="urn:microsoft.com/office/officeart/2005/8/layout/hierarchy2"/>
    <dgm:cxn modelId="{D2DDB0ED-7951-4E23-9808-582107A4E2EB}" type="presParOf" srcId="{4F6B32A1-BE6A-485A-B641-3673EA31EAE2}" destId="{6944C51E-C4BA-44CB-BC82-850062BD46A2}" srcOrd="14" destOrd="0" presId="urn:microsoft.com/office/officeart/2005/8/layout/hierarchy2"/>
    <dgm:cxn modelId="{EBEE249E-8ADB-4889-915D-D4CC72E2FB01}" type="presParOf" srcId="{6944C51E-C4BA-44CB-BC82-850062BD46A2}" destId="{DB52D32D-029E-4780-A561-83FE3FC267F7}" srcOrd="0" destOrd="0" presId="urn:microsoft.com/office/officeart/2005/8/layout/hierarchy2"/>
    <dgm:cxn modelId="{7C71BB11-4FDD-4F7F-8746-F706CF58C0CC}" type="presParOf" srcId="{4F6B32A1-BE6A-485A-B641-3673EA31EAE2}" destId="{BC588C36-30BE-4575-91BF-9E3E96AD93C1}" srcOrd="15" destOrd="0" presId="urn:microsoft.com/office/officeart/2005/8/layout/hierarchy2"/>
    <dgm:cxn modelId="{A56A67CC-AAA7-423B-BE16-7482F63F14E3}" type="presParOf" srcId="{BC588C36-30BE-4575-91BF-9E3E96AD93C1}" destId="{903E1CE9-E936-49F4-8025-C50BFC1456C2}" srcOrd="0" destOrd="0" presId="urn:microsoft.com/office/officeart/2005/8/layout/hierarchy2"/>
    <dgm:cxn modelId="{073328CD-CA73-468D-9813-5D28C23E360D}" type="presParOf" srcId="{BC588C36-30BE-4575-91BF-9E3E96AD93C1}" destId="{D637AB25-6E28-481F-A8F7-377CEFDCBC26}" srcOrd="1" destOrd="0" presId="urn:microsoft.com/office/officeart/2005/8/layout/hierarchy2"/>
    <dgm:cxn modelId="{85FAB887-6809-4A90-934D-3DDEDFBFDE86}" type="presParOf" srcId="{C281CC1B-DC80-4467-A946-D2A6F180AA00}" destId="{0E00C1B9-F1C4-4F64-90B9-901FA860D914}" srcOrd="2" destOrd="0" presId="urn:microsoft.com/office/officeart/2005/8/layout/hierarchy2"/>
    <dgm:cxn modelId="{C5D81239-567F-45A7-8C0C-99F14D128251}" type="presParOf" srcId="{0E00C1B9-F1C4-4F64-90B9-901FA860D914}" destId="{FE37D6F1-286A-4043-8B88-E133FA3ED043}" srcOrd="0" destOrd="0" presId="urn:microsoft.com/office/officeart/2005/8/layout/hierarchy2"/>
    <dgm:cxn modelId="{1EBE257A-9C28-4B0F-89B5-F41F44F47833}" type="presParOf" srcId="{C281CC1B-DC80-4467-A946-D2A6F180AA00}" destId="{0D8ECDEA-F317-4E8A-847F-AB3633A3819D}" srcOrd="3" destOrd="0" presId="urn:microsoft.com/office/officeart/2005/8/layout/hierarchy2"/>
    <dgm:cxn modelId="{10109EC5-27E2-4454-86FF-0BAC100BA892}" type="presParOf" srcId="{0D8ECDEA-F317-4E8A-847F-AB3633A3819D}" destId="{5C8276CA-EA72-40FC-BAE7-A2FC2F1B4573}" srcOrd="0" destOrd="0" presId="urn:microsoft.com/office/officeart/2005/8/layout/hierarchy2"/>
    <dgm:cxn modelId="{A9E12DBB-14AA-46B6-95CD-D595D05EFAAD}" type="presParOf" srcId="{0D8ECDEA-F317-4E8A-847F-AB3633A3819D}" destId="{662779C5-AF23-4185-A641-96B786D81492}" srcOrd="1" destOrd="0" presId="urn:microsoft.com/office/officeart/2005/8/layout/hierarchy2"/>
    <dgm:cxn modelId="{0D764EC8-2A30-41D7-ACB2-6973A64BDFAD}" type="presParOf" srcId="{662779C5-AF23-4185-A641-96B786D81492}" destId="{A9D580B7-7981-400E-A183-64B17ADF0101}" srcOrd="0" destOrd="0" presId="urn:microsoft.com/office/officeart/2005/8/layout/hierarchy2"/>
    <dgm:cxn modelId="{C9917BF0-B303-4EE2-B573-3174EED2BD7A}" type="presParOf" srcId="{A9D580B7-7981-400E-A183-64B17ADF0101}" destId="{65035A3F-35D9-42CE-A023-53C18A64C779}" srcOrd="0" destOrd="0" presId="urn:microsoft.com/office/officeart/2005/8/layout/hierarchy2"/>
    <dgm:cxn modelId="{DBAEE874-42E1-4A3C-B51A-394D2F77EAE2}" type="presParOf" srcId="{662779C5-AF23-4185-A641-96B786D81492}" destId="{69C4B4C8-D097-4467-9B68-F4D940D03C22}" srcOrd="1" destOrd="0" presId="urn:microsoft.com/office/officeart/2005/8/layout/hierarchy2"/>
    <dgm:cxn modelId="{F2FF5C12-7C77-47A7-9DC1-BC1A30DAB60F}" type="presParOf" srcId="{69C4B4C8-D097-4467-9B68-F4D940D03C22}" destId="{74E1B97E-8977-46FE-9D13-3C39392DBF85}" srcOrd="0" destOrd="0" presId="urn:microsoft.com/office/officeart/2005/8/layout/hierarchy2"/>
    <dgm:cxn modelId="{A0142BBC-2F7B-46B6-99D1-20C3573DED6E}" type="presParOf" srcId="{69C4B4C8-D097-4467-9B68-F4D940D03C22}" destId="{1752C626-6DC2-48A1-A568-BDFE1019618F}" srcOrd="1" destOrd="0" presId="urn:microsoft.com/office/officeart/2005/8/layout/hierarchy2"/>
    <dgm:cxn modelId="{91D6215D-27DD-4841-AE91-A64B2994D905}" type="presParOf" srcId="{C281CC1B-DC80-4467-A946-D2A6F180AA00}" destId="{72D05B38-5EFF-4FF4-994C-2B6A527D569F}" srcOrd="4" destOrd="0" presId="urn:microsoft.com/office/officeart/2005/8/layout/hierarchy2"/>
    <dgm:cxn modelId="{0C3FDB41-DE92-4B1B-BE25-B12685FA952E}" type="presParOf" srcId="{72D05B38-5EFF-4FF4-994C-2B6A527D569F}" destId="{439D6C17-B638-4EE7-AA12-D4E94405A493}" srcOrd="0" destOrd="0" presId="urn:microsoft.com/office/officeart/2005/8/layout/hierarchy2"/>
    <dgm:cxn modelId="{91057EA9-D429-4BCC-8163-6D89CE80A79D}" type="presParOf" srcId="{C281CC1B-DC80-4467-A946-D2A6F180AA00}" destId="{036EA25F-0250-4D8F-B537-C57361E45F2E}" srcOrd="5" destOrd="0" presId="urn:microsoft.com/office/officeart/2005/8/layout/hierarchy2"/>
    <dgm:cxn modelId="{EE0B7416-4992-4DE4-9776-80B56A0B4491}" type="presParOf" srcId="{036EA25F-0250-4D8F-B537-C57361E45F2E}" destId="{6719857B-1106-424E-9218-F21BC038D884}" srcOrd="0" destOrd="0" presId="urn:microsoft.com/office/officeart/2005/8/layout/hierarchy2"/>
    <dgm:cxn modelId="{85FB75AD-1B36-4B46-9434-DB2692F723E0}" type="presParOf" srcId="{036EA25F-0250-4D8F-B537-C57361E45F2E}" destId="{C42CD689-B7A8-4D67-9863-302BB5BDA588}" srcOrd="1" destOrd="0" presId="urn:microsoft.com/office/officeart/2005/8/layout/hierarchy2"/>
    <dgm:cxn modelId="{806EB445-57F6-4D29-B585-AE0354A2F49E}" type="presParOf" srcId="{C42CD689-B7A8-4D67-9863-302BB5BDA588}" destId="{99B11B49-02E1-43A1-B768-0AC189080CAF}" srcOrd="0" destOrd="0" presId="urn:microsoft.com/office/officeart/2005/8/layout/hierarchy2"/>
    <dgm:cxn modelId="{EFDB6DB5-3908-4022-942C-54054769C159}" type="presParOf" srcId="{99B11B49-02E1-43A1-B768-0AC189080CAF}" destId="{CAA72439-8033-48D0-8476-D6CEE5D83343}" srcOrd="0" destOrd="0" presId="urn:microsoft.com/office/officeart/2005/8/layout/hierarchy2"/>
    <dgm:cxn modelId="{35C92407-1C2D-4739-A0D5-14769D0A897C}" type="presParOf" srcId="{C42CD689-B7A8-4D67-9863-302BB5BDA588}" destId="{3B2EE103-B286-48BD-83EC-7EAC4065F6E0}" srcOrd="1" destOrd="0" presId="urn:microsoft.com/office/officeart/2005/8/layout/hierarchy2"/>
    <dgm:cxn modelId="{E23D87AC-057C-48F5-A35E-02FC322CC460}" type="presParOf" srcId="{3B2EE103-B286-48BD-83EC-7EAC4065F6E0}" destId="{AE7B8B59-595B-4BFD-885F-113C32AAA114}" srcOrd="0" destOrd="0" presId="urn:microsoft.com/office/officeart/2005/8/layout/hierarchy2"/>
    <dgm:cxn modelId="{45531ECC-B0FD-4A3F-AB99-6D2E246A17B6}" type="presParOf" srcId="{3B2EE103-B286-48BD-83EC-7EAC4065F6E0}" destId="{696ABA14-829B-4A64-BDF3-3BA2921F0F9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962598-9BB2-412E-8966-9BA3E5C28F0C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BDC0C-21D3-428C-8B05-A229199B886F}">
      <dgm:prSet phldrT="[Text]"/>
      <dgm:spPr/>
      <dgm:t>
        <a:bodyPr/>
        <a:lstStyle/>
        <a:p>
          <a:r>
            <a:rPr lang="en-US" dirty="0"/>
            <a:t>RGB</a:t>
          </a:r>
        </a:p>
      </dgm:t>
    </dgm:pt>
    <dgm:pt modelId="{1803B2F6-3706-48D7-BE52-EF55FF625ADD}" type="parTrans" cxnId="{3D45B7E0-8181-4D3A-8F94-1B4D6D10345B}">
      <dgm:prSet/>
      <dgm:spPr/>
      <dgm:t>
        <a:bodyPr/>
        <a:lstStyle/>
        <a:p>
          <a:endParaRPr lang="en-US"/>
        </a:p>
      </dgm:t>
    </dgm:pt>
    <dgm:pt modelId="{323D525C-BEC6-4E80-BB15-D6C74BC6FA06}" type="sibTrans" cxnId="{3D45B7E0-8181-4D3A-8F94-1B4D6D10345B}">
      <dgm:prSet/>
      <dgm:spPr/>
      <dgm:t>
        <a:bodyPr/>
        <a:lstStyle/>
        <a:p>
          <a:endParaRPr lang="en-US"/>
        </a:p>
      </dgm:t>
    </dgm:pt>
    <dgm:pt modelId="{57C5B0F8-E60D-4965-B126-5DC9606C61B2}">
      <dgm:prSet phldrT="[Text]"/>
      <dgm:spPr/>
      <dgm:t>
        <a:bodyPr/>
        <a:lstStyle/>
        <a:p>
          <a:r>
            <a:rPr lang="en-US" dirty="0"/>
            <a:t>RED</a:t>
          </a:r>
        </a:p>
      </dgm:t>
    </dgm:pt>
    <dgm:pt modelId="{B46054D7-5694-4768-A57B-C66DBF99BE9E}" type="parTrans" cxnId="{09DC63EB-D0C6-403B-A114-D65EE378EC62}">
      <dgm:prSet/>
      <dgm:spPr/>
      <dgm:t>
        <a:bodyPr/>
        <a:lstStyle/>
        <a:p>
          <a:endParaRPr lang="en-US"/>
        </a:p>
      </dgm:t>
    </dgm:pt>
    <dgm:pt modelId="{E18A23C3-FD30-4D9C-8179-965320CB9FCC}" type="sibTrans" cxnId="{09DC63EB-D0C6-403B-A114-D65EE378EC62}">
      <dgm:prSet/>
      <dgm:spPr/>
      <dgm:t>
        <a:bodyPr/>
        <a:lstStyle/>
        <a:p>
          <a:endParaRPr lang="en-US"/>
        </a:p>
      </dgm:t>
    </dgm:pt>
    <dgm:pt modelId="{A04A0D2C-246F-4923-9A33-0C1D140062B1}">
      <dgm:prSet phldrT="[Text]"/>
      <dgm:spPr/>
      <dgm:t>
        <a:bodyPr/>
        <a:lstStyle/>
        <a:p>
          <a:r>
            <a:rPr lang="en-US" dirty="0"/>
            <a:t>BIT 7</a:t>
          </a:r>
        </a:p>
      </dgm:t>
    </dgm:pt>
    <dgm:pt modelId="{D4356E12-750E-483D-BF0B-90C3AB5EF513}" type="parTrans" cxnId="{A60396DB-B173-455D-A0D8-A5BB63828A22}">
      <dgm:prSet/>
      <dgm:spPr/>
      <dgm:t>
        <a:bodyPr/>
        <a:lstStyle/>
        <a:p>
          <a:endParaRPr lang="en-US"/>
        </a:p>
      </dgm:t>
    </dgm:pt>
    <dgm:pt modelId="{0E721EC8-E6AD-4D48-8EEF-E4107371F0BD}" type="sibTrans" cxnId="{A60396DB-B173-455D-A0D8-A5BB63828A22}">
      <dgm:prSet/>
      <dgm:spPr/>
      <dgm:t>
        <a:bodyPr/>
        <a:lstStyle/>
        <a:p>
          <a:endParaRPr lang="en-US"/>
        </a:p>
      </dgm:t>
    </dgm:pt>
    <dgm:pt modelId="{3A05E870-1526-42CC-A7E2-6362D512AF10}">
      <dgm:prSet phldrT="[Text]"/>
      <dgm:spPr/>
      <dgm:t>
        <a:bodyPr/>
        <a:lstStyle/>
        <a:p>
          <a:r>
            <a:rPr lang="en-US" dirty="0"/>
            <a:t>BIT 6</a:t>
          </a:r>
        </a:p>
      </dgm:t>
    </dgm:pt>
    <dgm:pt modelId="{C15EAAB3-BAD6-4A1E-837A-8B2708D228C3}" type="parTrans" cxnId="{3F257309-5F30-46F8-8027-64C25F653A9C}">
      <dgm:prSet/>
      <dgm:spPr/>
      <dgm:t>
        <a:bodyPr/>
        <a:lstStyle/>
        <a:p>
          <a:endParaRPr lang="en-US"/>
        </a:p>
      </dgm:t>
    </dgm:pt>
    <dgm:pt modelId="{1DD13C14-EA3B-4446-8B08-6341C4ED87B3}" type="sibTrans" cxnId="{3F257309-5F30-46F8-8027-64C25F653A9C}">
      <dgm:prSet/>
      <dgm:spPr/>
      <dgm:t>
        <a:bodyPr/>
        <a:lstStyle/>
        <a:p>
          <a:endParaRPr lang="en-US"/>
        </a:p>
      </dgm:t>
    </dgm:pt>
    <dgm:pt modelId="{C4EB4FBA-4D1E-45D8-9223-4481FE938A8B}">
      <dgm:prSet phldrT="[Text]"/>
      <dgm:spPr/>
      <dgm:t>
        <a:bodyPr/>
        <a:lstStyle/>
        <a:p>
          <a:r>
            <a:rPr lang="en-US" dirty="0"/>
            <a:t>GREEN</a:t>
          </a:r>
        </a:p>
      </dgm:t>
    </dgm:pt>
    <dgm:pt modelId="{501471DF-9D60-4C71-A4D2-2A37EE22ED4C}" type="parTrans" cxnId="{C53E1A22-2687-4AC0-A21F-D9D32A85251C}">
      <dgm:prSet/>
      <dgm:spPr/>
      <dgm:t>
        <a:bodyPr/>
        <a:lstStyle/>
        <a:p>
          <a:endParaRPr lang="en-US"/>
        </a:p>
      </dgm:t>
    </dgm:pt>
    <dgm:pt modelId="{15E77324-4281-430A-960D-3E9713325331}" type="sibTrans" cxnId="{C53E1A22-2687-4AC0-A21F-D9D32A85251C}">
      <dgm:prSet/>
      <dgm:spPr/>
      <dgm:t>
        <a:bodyPr/>
        <a:lstStyle/>
        <a:p>
          <a:endParaRPr lang="en-US"/>
        </a:p>
      </dgm:t>
    </dgm:pt>
    <dgm:pt modelId="{12133F1E-25ED-4D7D-95AA-226268D820E8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BBAC4E4-DB1D-4FCD-9AB2-B0DE53EDDD8E}" type="parTrans" cxnId="{9BB010A3-EABC-48A8-8698-AE69FAF323D7}">
      <dgm:prSet/>
      <dgm:spPr/>
      <dgm:t>
        <a:bodyPr/>
        <a:lstStyle/>
        <a:p>
          <a:endParaRPr lang="en-US"/>
        </a:p>
      </dgm:t>
    </dgm:pt>
    <dgm:pt modelId="{BA1D7288-DE81-48DC-901F-C3ECF4DF179D}" type="sibTrans" cxnId="{9BB010A3-EABC-48A8-8698-AE69FAF323D7}">
      <dgm:prSet/>
      <dgm:spPr/>
      <dgm:t>
        <a:bodyPr/>
        <a:lstStyle/>
        <a:p>
          <a:endParaRPr lang="en-US"/>
        </a:p>
      </dgm:t>
    </dgm:pt>
    <dgm:pt modelId="{BBD342D5-9C31-4A25-AE0D-075037C6BCB3}">
      <dgm:prSet/>
      <dgm:spPr/>
      <dgm:t>
        <a:bodyPr/>
        <a:lstStyle/>
        <a:p>
          <a:r>
            <a:rPr lang="en-US" dirty="0"/>
            <a:t>BLUE</a:t>
          </a:r>
        </a:p>
      </dgm:t>
    </dgm:pt>
    <dgm:pt modelId="{9DCE4EC6-01FE-4DB6-B882-C93936F9F5B7}" type="parTrans" cxnId="{2E3635FE-82BC-4197-AABC-0734B91C872C}">
      <dgm:prSet/>
      <dgm:spPr/>
      <dgm:t>
        <a:bodyPr/>
        <a:lstStyle/>
        <a:p>
          <a:endParaRPr lang="en-US"/>
        </a:p>
      </dgm:t>
    </dgm:pt>
    <dgm:pt modelId="{301D0CEA-88C6-4E68-9B02-0E7DB34A5658}" type="sibTrans" cxnId="{2E3635FE-82BC-4197-AABC-0734B91C872C}">
      <dgm:prSet/>
      <dgm:spPr/>
      <dgm:t>
        <a:bodyPr/>
        <a:lstStyle/>
        <a:p>
          <a:endParaRPr lang="en-US"/>
        </a:p>
      </dgm:t>
    </dgm:pt>
    <dgm:pt modelId="{41634C33-E1CE-4D8D-81CD-DB4701AB3ED9}">
      <dgm:prSet/>
      <dgm:spPr/>
      <dgm:t>
        <a:bodyPr/>
        <a:lstStyle/>
        <a:p>
          <a:r>
            <a:rPr lang="en-US" dirty="0"/>
            <a:t>BIT 5</a:t>
          </a:r>
        </a:p>
      </dgm:t>
    </dgm:pt>
    <dgm:pt modelId="{1F5F0C9B-E58E-41F3-8AD5-64D95F213CE0}" type="parTrans" cxnId="{973581F6-B988-48E1-88FA-9529B6EA422D}">
      <dgm:prSet/>
      <dgm:spPr/>
      <dgm:t>
        <a:bodyPr/>
        <a:lstStyle/>
        <a:p>
          <a:endParaRPr lang="en-US"/>
        </a:p>
      </dgm:t>
    </dgm:pt>
    <dgm:pt modelId="{35012464-BA5A-4DFA-AE0A-1BC2FAF79FE1}" type="sibTrans" cxnId="{973581F6-B988-48E1-88FA-9529B6EA422D}">
      <dgm:prSet/>
      <dgm:spPr/>
      <dgm:t>
        <a:bodyPr/>
        <a:lstStyle/>
        <a:p>
          <a:endParaRPr lang="en-US"/>
        </a:p>
      </dgm:t>
    </dgm:pt>
    <dgm:pt modelId="{02CBD7AF-895C-4C36-8302-006DFC5DCA04}">
      <dgm:prSet/>
      <dgm:spPr/>
      <dgm:t>
        <a:bodyPr/>
        <a:lstStyle/>
        <a:p>
          <a:r>
            <a:rPr lang="en-US" dirty="0"/>
            <a:t>BIT 4</a:t>
          </a:r>
        </a:p>
      </dgm:t>
    </dgm:pt>
    <dgm:pt modelId="{44DB3FB6-D542-4C93-9307-7F8E8B401406}" type="parTrans" cxnId="{EBE2C4F6-1ECD-48E2-A39C-7B53E9658E27}">
      <dgm:prSet/>
      <dgm:spPr/>
      <dgm:t>
        <a:bodyPr/>
        <a:lstStyle/>
        <a:p>
          <a:endParaRPr lang="en-US"/>
        </a:p>
      </dgm:t>
    </dgm:pt>
    <dgm:pt modelId="{7C5C98D5-3556-4F7E-B2C2-9CBB99729E60}" type="sibTrans" cxnId="{EBE2C4F6-1ECD-48E2-A39C-7B53E9658E27}">
      <dgm:prSet/>
      <dgm:spPr/>
      <dgm:t>
        <a:bodyPr/>
        <a:lstStyle/>
        <a:p>
          <a:endParaRPr lang="en-US"/>
        </a:p>
      </dgm:t>
    </dgm:pt>
    <dgm:pt modelId="{6B20D4DF-CEAD-4C91-B076-72555776615C}">
      <dgm:prSet/>
      <dgm:spPr/>
      <dgm:t>
        <a:bodyPr/>
        <a:lstStyle/>
        <a:p>
          <a:r>
            <a:rPr lang="en-US" dirty="0"/>
            <a:t>BIT 3</a:t>
          </a:r>
        </a:p>
      </dgm:t>
    </dgm:pt>
    <dgm:pt modelId="{617D49C2-92A3-4252-9F17-240ACE243D23}" type="parTrans" cxnId="{3EFC1787-BBC6-46FA-867E-415E70E6ABF8}">
      <dgm:prSet/>
      <dgm:spPr/>
      <dgm:t>
        <a:bodyPr/>
        <a:lstStyle/>
        <a:p>
          <a:endParaRPr lang="en-US"/>
        </a:p>
      </dgm:t>
    </dgm:pt>
    <dgm:pt modelId="{3E949C04-2DD0-46D2-9464-F2B1EB5835A0}" type="sibTrans" cxnId="{3EFC1787-BBC6-46FA-867E-415E70E6ABF8}">
      <dgm:prSet/>
      <dgm:spPr/>
      <dgm:t>
        <a:bodyPr/>
        <a:lstStyle/>
        <a:p>
          <a:endParaRPr lang="en-US"/>
        </a:p>
      </dgm:t>
    </dgm:pt>
    <dgm:pt modelId="{F0E62342-CB46-4BD4-85F1-ADF2AFA9D95E}">
      <dgm:prSet/>
      <dgm:spPr/>
      <dgm:t>
        <a:bodyPr/>
        <a:lstStyle/>
        <a:p>
          <a:r>
            <a:rPr lang="en-US" dirty="0"/>
            <a:t>BIT 2</a:t>
          </a:r>
        </a:p>
      </dgm:t>
    </dgm:pt>
    <dgm:pt modelId="{42ADDEFB-4908-49E4-940D-CFBA71F4F11A}" type="parTrans" cxnId="{BA9F5FF7-83C8-45C9-99D0-DC984C6C9156}">
      <dgm:prSet/>
      <dgm:spPr/>
      <dgm:t>
        <a:bodyPr/>
        <a:lstStyle/>
        <a:p>
          <a:endParaRPr lang="en-US"/>
        </a:p>
      </dgm:t>
    </dgm:pt>
    <dgm:pt modelId="{D6E0FAD0-8BBC-48C5-9A9A-F78849C16D1F}" type="sibTrans" cxnId="{BA9F5FF7-83C8-45C9-99D0-DC984C6C9156}">
      <dgm:prSet/>
      <dgm:spPr/>
      <dgm:t>
        <a:bodyPr/>
        <a:lstStyle/>
        <a:p>
          <a:endParaRPr lang="en-US"/>
        </a:p>
      </dgm:t>
    </dgm:pt>
    <dgm:pt modelId="{974EDEF0-10C8-40E1-AB0F-5174B0A61642}">
      <dgm:prSet/>
      <dgm:spPr/>
      <dgm:t>
        <a:bodyPr/>
        <a:lstStyle/>
        <a:p>
          <a:r>
            <a:rPr lang="en-US" dirty="0"/>
            <a:t>BIT 1</a:t>
          </a:r>
        </a:p>
      </dgm:t>
    </dgm:pt>
    <dgm:pt modelId="{24F8470D-129B-4BAE-A789-5BFDCDBB2849}" type="parTrans" cxnId="{E4636F75-D97E-43E3-A045-9E744BC19AF3}">
      <dgm:prSet/>
      <dgm:spPr/>
      <dgm:t>
        <a:bodyPr/>
        <a:lstStyle/>
        <a:p>
          <a:endParaRPr lang="en-US"/>
        </a:p>
      </dgm:t>
    </dgm:pt>
    <dgm:pt modelId="{FFDA53D9-D7E1-44EB-B1B7-3A7B1F83D0DD}" type="sibTrans" cxnId="{E4636F75-D97E-43E3-A045-9E744BC19AF3}">
      <dgm:prSet/>
      <dgm:spPr/>
      <dgm:t>
        <a:bodyPr/>
        <a:lstStyle/>
        <a:p>
          <a:endParaRPr lang="en-US"/>
        </a:p>
      </dgm:t>
    </dgm:pt>
    <dgm:pt modelId="{AE66DEBB-877A-40E5-868C-BE7A00179447}">
      <dgm:prSet/>
      <dgm:spPr/>
      <dgm:t>
        <a:bodyPr/>
        <a:lstStyle/>
        <a:p>
          <a:r>
            <a:rPr lang="en-US" dirty="0"/>
            <a:t>BIT 0</a:t>
          </a:r>
        </a:p>
      </dgm:t>
    </dgm:pt>
    <dgm:pt modelId="{12992C3A-660B-4E07-B17A-9260C1645015}" type="parTrans" cxnId="{4E6DFE28-71D9-494C-A1A6-79811E5A698D}">
      <dgm:prSet/>
      <dgm:spPr/>
      <dgm:t>
        <a:bodyPr/>
        <a:lstStyle/>
        <a:p>
          <a:endParaRPr lang="en-US"/>
        </a:p>
      </dgm:t>
    </dgm:pt>
    <dgm:pt modelId="{4B09D3BC-0580-4AAC-A4A0-ADB63ECAC915}" type="sibTrans" cxnId="{4E6DFE28-71D9-494C-A1A6-79811E5A698D}">
      <dgm:prSet/>
      <dgm:spPr/>
      <dgm:t>
        <a:bodyPr/>
        <a:lstStyle/>
        <a:p>
          <a:endParaRPr lang="en-US"/>
        </a:p>
      </dgm:t>
    </dgm:pt>
    <dgm:pt modelId="{4826C0CD-2F13-48A6-88A8-10AC54362BEF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C9A72CA1-9655-42B9-BD84-BE80BE723FA2}" type="parTrans" cxnId="{8AA2C3FD-286F-493C-A682-88E89D007611}">
      <dgm:prSet/>
      <dgm:spPr/>
      <dgm:t>
        <a:bodyPr/>
        <a:lstStyle/>
        <a:p>
          <a:endParaRPr lang="en-US"/>
        </a:p>
      </dgm:t>
    </dgm:pt>
    <dgm:pt modelId="{A8395E05-3005-4E90-86BC-214569798611}" type="sibTrans" cxnId="{8AA2C3FD-286F-493C-A682-88E89D007611}">
      <dgm:prSet/>
      <dgm:spPr/>
      <dgm:t>
        <a:bodyPr/>
        <a:lstStyle/>
        <a:p>
          <a:endParaRPr lang="en-US"/>
        </a:p>
      </dgm:t>
    </dgm:pt>
    <dgm:pt modelId="{7995EFE5-88C8-48F8-9068-9CD6EF6B7DCB}" type="pres">
      <dgm:prSet presAssocID="{1C962598-9BB2-412E-8966-9BA3E5C28F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74C978-0DD5-4744-B332-5C274666C1F6}" type="pres">
      <dgm:prSet presAssocID="{D70BDC0C-21D3-428C-8B05-A229199B886F}" presName="root1" presStyleCnt="0"/>
      <dgm:spPr/>
    </dgm:pt>
    <dgm:pt modelId="{FFCABB32-E5FE-49F4-92BD-B6B54149619A}" type="pres">
      <dgm:prSet presAssocID="{D70BDC0C-21D3-428C-8B05-A229199B886F}" presName="LevelOneTextNode" presStyleLbl="node0" presStyleIdx="0" presStyleCnt="1">
        <dgm:presLayoutVars>
          <dgm:chPref val="3"/>
        </dgm:presLayoutVars>
      </dgm:prSet>
      <dgm:spPr/>
    </dgm:pt>
    <dgm:pt modelId="{C281CC1B-DC80-4467-A946-D2A6F180AA00}" type="pres">
      <dgm:prSet presAssocID="{D70BDC0C-21D3-428C-8B05-A229199B886F}" presName="level2hierChild" presStyleCnt="0"/>
      <dgm:spPr/>
    </dgm:pt>
    <dgm:pt modelId="{E395F436-3AF0-4A60-8219-62C8A294100C}" type="pres">
      <dgm:prSet presAssocID="{B46054D7-5694-4768-A57B-C66DBF99BE9E}" presName="conn2-1" presStyleLbl="parChTrans1D2" presStyleIdx="0" presStyleCnt="3"/>
      <dgm:spPr/>
    </dgm:pt>
    <dgm:pt modelId="{BAFED39C-C575-489E-BC7B-D610525C4BA6}" type="pres">
      <dgm:prSet presAssocID="{B46054D7-5694-4768-A57B-C66DBF99BE9E}" presName="connTx" presStyleLbl="parChTrans1D2" presStyleIdx="0" presStyleCnt="3"/>
      <dgm:spPr/>
    </dgm:pt>
    <dgm:pt modelId="{012BF582-6AFF-4FFC-B880-7CAF3EF55AD9}" type="pres">
      <dgm:prSet presAssocID="{57C5B0F8-E60D-4965-B126-5DC9606C61B2}" presName="root2" presStyleCnt="0"/>
      <dgm:spPr/>
    </dgm:pt>
    <dgm:pt modelId="{96147347-7DB8-4001-A869-4135DCCFEAB1}" type="pres">
      <dgm:prSet presAssocID="{57C5B0F8-E60D-4965-B126-5DC9606C61B2}" presName="LevelTwoTextNode" presStyleLbl="node2" presStyleIdx="0" presStyleCnt="3">
        <dgm:presLayoutVars>
          <dgm:chPref val="3"/>
        </dgm:presLayoutVars>
      </dgm:prSet>
      <dgm:spPr/>
    </dgm:pt>
    <dgm:pt modelId="{4F6B32A1-BE6A-485A-B641-3673EA31EAE2}" type="pres">
      <dgm:prSet presAssocID="{57C5B0F8-E60D-4965-B126-5DC9606C61B2}" presName="level3hierChild" presStyleCnt="0"/>
      <dgm:spPr/>
    </dgm:pt>
    <dgm:pt modelId="{E089EBA4-3293-4277-B2D3-8F2A695F9C4D}" type="pres">
      <dgm:prSet presAssocID="{D4356E12-750E-483D-BF0B-90C3AB5EF513}" presName="conn2-1" presStyleLbl="parChTrans1D3" presStyleIdx="0" presStyleCnt="10"/>
      <dgm:spPr/>
    </dgm:pt>
    <dgm:pt modelId="{745C374A-72D3-4B9B-8E83-C091E3DF1A87}" type="pres">
      <dgm:prSet presAssocID="{D4356E12-750E-483D-BF0B-90C3AB5EF513}" presName="connTx" presStyleLbl="parChTrans1D3" presStyleIdx="0" presStyleCnt="10"/>
      <dgm:spPr/>
    </dgm:pt>
    <dgm:pt modelId="{3CB5F688-9623-4975-9F48-5CDAC5150ED3}" type="pres">
      <dgm:prSet presAssocID="{A04A0D2C-246F-4923-9A33-0C1D140062B1}" presName="root2" presStyleCnt="0"/>
      <dgm:spPr/>
    </dgm:pt>
    <dgm:pt modelId="{90E44CE7-35DC-4027-A020-ABBFEF9357A1}" type="pres">
      <dgm:prSet presAssocID="{A04A0D2C-246F-4923-9A33-0C1D140062B1}" presName="LevelTwoTextNode" presStyleLbl="node3" presStyleIdx="0" presStyleCnt="10" custLinFactX="31922" custLinFactNeighborX="100000" custLinFactNeighborY="21937">
        <dgm:presLayoutVars>
          <dgm:chPref val="3"/>
        </dgm:presLayoutVars>
      </dgm:prSet>
      <dgm:spPr/>
    </dgm:pt>
    <dgm:pt modelId="{9DA5A380-B9E4-4DB7-A11F-5BD8DC881A09}" type="pres">
      <dgm:prSet presAssocID="{A04A0D2C-246F-4923-9A33-0C1D140062B1}" presName="level3hierChild" presStyleCnt="0"/>
      <dgm:spPr/>
    </dgm:pt>
    <dgm:pt modelId="{005D1256-74C2-4705-AFA6-D0234319F8E4}" type="pres">
      <dgm:prSet presAssocID="{C15EAAB3-BAD6-4A1E-837A-8B2708D228C3}" presName="conn2-1" presStyleLbl="parChTrans1D3" presStyleIdx="1" presStyleCnt="10"/>
      <dgm:spPr/>
    </dgm:pt>
    <dgm:pt modelId="{A3C72E70-DA31-4DD8-81EC-A748E06A89D7}" type="pres">
      <dgm:prSet presAssocID="{C15EAAB3-BAD6-4A1E-837A-8B2708D228C3}" presName="connTx" presStyleLbl="parChTrans1D3" presStyleIdx="1" presStyleCnt="10"/>
      <dgm:spPr/>
    </dgm:pt>
    <dgm:pt modelId="{9DBEC5D1-500A-4A61-A2E0-D0583D91B9CF}" type="pres">
      <dgm:prSet presAssocID="{3A05E870-1526-42CC-A7E2-6362D512AF10}" presName="root2" presStyleCnt="0"/>
      <dgm:spPr/>
    </dgm:pt>
    <dgm:pt modelId="{9F3C549B-754D-4A19-BD5E-C2F08D43575C}" type="pres">
      <dgm:prSet presAssocID="{3A05E870-1526-42CC-A7E2-6362D512AF10}" presName="LevelTwoTextNode" presStyleLbl="node3" presStyleIdx="1" presStyleCnt="10" custLinFactX="31152" custLinFactNeighborX="100000" custLinFactNeighborY="27120">
        <dgm:presLayoutVars>
          <dgm:chPref val="3"/>
        </dgm:presLayoutVars>
      </dgm:prSet>
      <dgm:spPr/>
    </dgm:pt>
    <dgm:pt modelId="{D0A62F23-4FF9-4ACC-9CE3-76584E8C46EA}" type="pres">
      <dgm:prSet presAssocID="{3A05E870-1526-42CC-A7E2-6362D512AF10}" presName="level3hierChild" presStyleCnt="0"/>
      <dgm:spPr/>
    </dgm:pt>
    <dgm:pt modelId="{4F373493-B8A1-42F0-B10C-36C15E292EB9}" type="pres">
      <dgm:prSet presAssocID="{1F5F0C9B-E58E-41F3-8AD5-64D95F213CE0}" presName="conn2-1" presStyleLbl="parChTrans1D3" presStyleIdx="2" presStyleCnt="10"/>
      <dgm:spPr/>
    </dgm:pt>
    <dgm:pt modelId="{C832256D-7F2B-4747-B0FD-2E0FDE860CD1}" type="pres">
      <dgm:prSet presAssocID="{1F5F0C9B-E58E-41F3-8AD5-64D95F213CE0}" presName="connTx" presStyleLbl="parChTrans1D3" presStyleIdx="2" presStyleCnt="10"/>
      <dgm:spPr/>
    </dgm:pt>
    <dgm:pt modelId="{A95CC5C7-E006-4B7E-84C4-368C5DC9BD27}" type="pres">
      <dgm:prSet presAssocID="{41634C33-E1CE-4D8D-81CD-DB4701AB3ED9}" presName="root2" presStyleCnt="0"/>
      <dgm:spPr/>
    </dgm:pt>
    <dgm:pt modelId="{76AD26CB-6E9F-4915-B601-9FAC76BDED36}" type="pres">
      <dgm:prSet presAssocID="{41634C33-E1CE-4D8D-81CD-DB4701AB3ED9}" presName="LevelTwoTextNode" presStyleLbl="node3" presStyleIdx="2" presStyleCnt="10" custLinFactX="31152" custLinFactNeighborX="100000" custLinFactNeighborY="27120">
        <dgm:presLayoutVars>
          <dgm:chPref val="3"/>
        </dgm:presLayoutVars>
      </dgm:prSet>
      <dgm:spPr/>
    </dgm:pt>
    <dgm:pt modelId="{5B91094D-2992-42B9-8050-8D36AFDC48FD}" type="pres">
      <dgm:prSet presAssocID="{41634C33-E1CE-4D8D-81CD-DB4701AB3ED9}" presName="level3hierChild" presStyleCnt="0"/>
      <dgm:spPr/>
    </dgm:pt>
    <dgm:pt modelId="{5DFB2696-B02B-4A45-9338-E94DC7214D29}" type="pres">
      <dgm:prSet presAssocID="{44DB3FB6-D542-4C93-9307-7F8E8B401406}" presName="conn2-1" presStyleLbl="parChTrans1D3" presStyleIdx="3" presStyleCnt="10"/>
      <dgm:spPr/>
    </dgm:pt>
    <dgm:pt modelId="{7E00515A-68A1-4957-A0A7-47D3FBD791CD}" type="pres">
      <dgm:prSet presAssocID="{44DB3FB6-D542-4C93-9307-7F8E8B401406}" presName="connTx" presStyleLbl="parChTrans1D3" presStyleIdx="3" presStyleCnt="10"/>
      <dgm:spPr/>
    </dgm:pt>
    <dgm:pt modelId="{E1D1A4A3-E711-4B9A-8E41-A5FF856321BC}" type="pres">
      <dgm:prSet presAssocID="{02CBD7AF-895C-4C36-8302-006DFC5DCA04}" presName="root2" presStyleCnt="0"/>
      <dgm:spPr/>
    </dgm:pt>
    <dgm:pt modelId="{FC659370-CE19-4DB2-86C2-2FA3F078CC7C}" type="pres">
      <dgm:prSet presAssocID="{02CBD7AF-895C-4C36-8302-006DFC5DCA04}" presName="LevelTwoTextNode" presStyleLbl="node3" presStyleIdx="3" presStyleCnt="10" custLinFactX="31152" custLinFactNeighborX="100000" custLinFactNeighborY="27120">
        <dgm:presLayoutVars>
          <dgm:chPref val="3"/>
        </dgm:presLayoutVars>
      </dgm:prSet>
      <dgm:spPr/>
    </dgm:pt>
    <dgm:pt modelId="{BCA85876-7C54-4BF8-90BD-2DA11E5062E5}" type="pres">
      <dgm:prSet presAssocID="{02CBD7AF-895C-4C36-8302-006DFC5DCA04}" presName="level3hierChild" presStyleCnt="0"/>
      <dgm:spPr/>
    </dgm:pt>
    <dgm:pt modelId="{A658BE29-C548-4F39-81C7-7B5EB0BF3BE1}" type="pres">
      <dgm:prSet presAssocID="{617D49C2-92A3-4252-9F17-240ACE243D23}" presName="conn2-1" presStyleLbl="parChTrans1D3" presStyleIdx="4" presStyleCnt="10"/>
      <dgm:spPr/>
    </dgm:pt>
    <dgm:pt modelId="{B439AF28-E61F-417F-BAC4-07FFD9756C8F}" type="pres">
      <dgm:prSet presAssocID="{617D49C2-92A3-4252-9F17-240ACE243D23}" presName="connTx" presStyleLbl="parChTrans1D3" presStyleIdx="4" presStyleCnt="10"/>
      <dgm:spPr/>
    </dgm:pt>
    <dgm:pt modelId="{88171748-01D9-422D-885B-81ABCC11ABCA}" type="pres">
      <dgm:prSet presAssocID="{6B20D4DF-CEAD-4C91-B076-72555776615C}" presName="root2" presStyleCnt="0"/>
      <dgm:spPr/>
    </dgm:pt>
    <dgm:pt modelId="{13BA4F93-0A6A-46AA-BEB7-22D753687245}" type="pres">
      <dgm:prSet presAssocID="{6B20D4DF-CEAD-4C91-B076-72555776615C}" presName="LevelTwoTextNode" presStyleLbl="node3" presStyleIdx="4" presStyleCnt="10" custLinFactX="31152" custLinFactNeighborX="100000" custLinFactNeighborY="27120">
        <dgm:presLayoutVars>
          <dgm:chPref val="3"/>
        </dgm:presLayoutVars>
      </dgm:prSet>
      <dgm:spPr/>
    </dgm:pt>
    <dgm:pt modelId="{D9D59E68-E422-4F34-96BB-E795F02D8242}" type="pres">
      <dgm:prSet presAssocID="{6B20D4DF-CEAD-4C91-B076-72555776615C}" presName="level3hierChild" presStyleCnt="0"/>
      <dgm:spPr/>
    </dgm:pt>
    <dgm:pt modelId="{C338E44C-6DCF-4567-9A4E-7ACE7526EC66}" type="pres">
      <dgm:prSet presAssocID="{42ADDEFB-4908-49E4-940D-CFBA71F4F11A}" presName="conn2-1" presStyleLbl="parChTrans1D3" presStyleIdx="5" presStyleCnt="10"/>
      <dgm:spPr/>
    </dgm:pt>
    <dgm:pt modelId="{05797D8F-5872-4DB5-B11A-4EDDD9B1CC75}" type="pres">
      <dgm:prSet presAssocID="{42ADDEFB-4908-49E4-940D-CFBA71F4F11A}" presName="connTx" presStyleLbl="parChTrans1D3" presStyleIdx="5" presStyleCnt="10"/>
      <dgm:spPr/>
    </dgm:pt>
    <dgm:pt modelId="{EF12E1C4-34AF-4108-ACC0-77327900DC2D}" type="pres">
      <dgm:prSet presAssocID="{F0E62342-CB46-4BD4-85F1-ADF2AFA9D95E}" presName="root2" presStyleCnt="0"/>
      <dgm:spPr/>
    </dgm:pt>
    <dgm:pt modelId="{02115887-E1F0-4FFA-BA05-0182056DBA14}" type="pres">
      <dgm:prSet presAssocID="{F0E62342-CB46-4BD4-85F1-ADF2AFA9D95E}" presName="LevelTwoTextNode" presStyleLbl="node3" presStyleIdx="5" presStyleCnt="10" custLinFactX="31152" custLinFactNeighborX="100000" custLinFactNeighborY="27120">
        <dgm:presLayoutVars>
          <dgm:chPref val="3"/>
        </dgm:presLayoutVars>
      </dgm:prSet>
      <dgm:spPr/>
    </dgm:pt>
    <dgm:pt modelId="{EE4712D1-5DB2-40B2-963D-820406F1C544}" type="pres">
      <dgm:prSet presAssocID="{F0E62342-CB46-4BD4-85F1-ADF2AFA9D95E}" presName="level3hierChild" presStyleCnt="0"/>
      <dgm:spPr/>
    </dgm:pt>
    <dgm:pt modelId="{9795E49C-9107-4CC0-88BD-814C5802FC24}" type="pres">
      <dgm:prSet presAssocID="{24F8470D-129B-4BAE-A789-5BFDCDBB2849}" presName="conn2-1" presStyleLbl="parChTrans1D3" presStyleIdx="6" presStyleCnt="10"/>
      <dgm:spPr/>
    </dgm:pt>
    <dgm:pt modelId="{97906C60-30F4-4282-8F30-F56679881BB4}" type="pres">
      <dgm:prSet presAssocID="{24F8470D-129B-4BAE-A789-5BFDCDBB2849}" presName="connTx" presStyleLbl="parChTrans1D3" presStyleIdx="6" presStyleCnt="10"/>
      <dgm:spPr/>
    </dgm:pt>
    <dgm:pt modelId="{95DF3796-ED81-44D8-88B5-D9D5AB29932C}" type="pres">
      <dgm:prSet presAssocID="{974EDEF0-10C8-40E1-AB0F-5174B0A61642}" presName="root2" presStyleCnt="0"/>
      <dgm:spPr/>
    </dgm:pt>
    <dgm:pt modelId="{FCCAC469-8C65-4A18-A1C3-F37EAFE31C36}" type="pres">
      <dgm:prSet presAssocID="{974EDEF0-10C8-40E1-AB0F-5174B0A61642}" presName="LevelTwoTextNode" presStyleLbl="node3" presStyleIdx="6" presStyleCnt="10" custLinFactX="31152" custLinFactNeighborX="100000" custLinFactNeighborY="27120">
        <dgm:presLayoutVars>
          <dgm:chPref val="3"/>
        </dgm:presLayoutVars>
      </dgm:prSet>
      <dgm:spPr/>
    </dgm:pt>
    <dgm:pt modelId="{FB00EB5F-DFD5-4321-8A4E-DC1E6F54CA25}" type="pres">
      <dgm:prSet presAssocID="{974EDEF0-10C8-40E1-AB0F-5174B0A61642}" presName="level3hierChild" presStyleCnt="0"/>
      <dgm:spPr/>
    </dgm:pt>
    <dgm:pt modelId="{6944C51E-C4BA-44CB-BC82-850062BD46A2}" type="pres">
      <dgm:prSet presAssocID="{12992C3A-660B-4E07-B17A-9260C1645015}" presName="conn2-1" presStyleLbl="parChTrans1D3" presStyleIdx="7" presStyleCnt="10"/>
      <dgm:spPr/>
    </dgm:pt>
    <dgm:pt modelId="{DB52D32D-029E-4780-A561-83FE3FC267F7}" type="pres">
      <dgm:prSet presAssocID="{12992C3A-660B-4E07-B17A-9260C1645015}" presName="connTx" presStyleLbl="parChTrans1D3" presStyleIdx="7" presStyleCnt="10"/>
      <dgm:spPr/>
    </dgm:pt>
    <dgm:pt modelId="{BC588C36-30BE-4575-91BF-9E3E96AD93C1}" type="pres">
      <dgm:prSet presAssocID="{AE66DEBB-877A-40E5-868C-BE7A00179447}" presName="root2" presStyleCnt="0"/>
      <dgm:spPr/>
    </dgm:pt>
    <dgm:pt modelId="{903E1CE9-E936-49F4-8025-C50BFC1456C2}" type="pres">
      <dgm:prSet presAssocID="{AE66DEBB-877A-40E5-868C-BE7A00179447}" presName="LevelTwoTextNode" presStyleLbl="node3" presStyleIdx="7" presStyleCnt="10" custLinFactX="31152" custLinFactNeighborX="100000" custLinFactNeighborY="27120">
        <dgm:presLayoutVars>
          <dgm:chPref val="3"/>
        </dgm:presLayoutVars>
      </dgm:prSet>
      <dgm:spPr/>
    </dgm:pt>
    <dgm:pt modelId="{D637AB25-6E28-481F-A8F7-377CEFDCBC26}" type="pres">
      <dgm:prSet presAssocID="{AE66DEBB-877A-40E5-868C-BE7A00179447}" presName="level3hierChild" presStyleCnt="0"/>
      <dgm:spPr/>
    </dgm:pt>
    <dgm:pt modelId="{0E00C1B9-F1C4-4F64-90B9-901FA860D914}" type="pres">
      <dgm:prSet presAssocID="{501471DF-9D60-4C71-A4D2-2A37EE22ED4C}" presName="conn2-1" presStyleLbl="parChTrans1D2" presStyleIdx="1" presStyleCnt="3"/>
      <dgm:spPr/>
    </dgm:pt>
    <dgm:pt modelId="{FE37D6F1-286A-4043-8B88-E133FA3ED043}" type="pres">
      <dgm:prSet presAssocID="{501471DF-9D60-4C71-A4D2-2A37EE22ED4C}" presName="connTx" presStyleLbl="parChTrans1D2" presStyleIdx="1" presStyleCnt="3"/>
      <dgm:spPr/>
    </dgm:pt>
    <dgm:pt modelId="{0D8ECDEA-F317-4E8A-847F-AB3633A3819D}" type="pres">
      <dgm:prSet presAssocID="{C4EB4FBA-4D1E-45D8-9223-4481FE938A8B}" presName="root2" presStyleCnt="0"/>
      <dgm:spPr/>
    </dgm:pt>
    <dgm:pt modelId="{5C8276CA-EA72-40FC-BAE7-A2FC2F1B4573}" type="pres">
      <dgm:prSet presAssocID="{C4EB4FBA-4D1E-45D8-9223-4481FE938A8B}" presName="LevelTwoTextNode" presStyleLbl="node2" presStyleIdx="1" presStyleCnt="3" custLinFactNeighborX="0" custLinFactNeighborY="-48833">
        <dgm:presLayoutVars>
          <dgm:chPref val="3"/>
        </dgm:presLayoutVars>
      </dgm:prSet>
      <dgm:spPr/>
    </dgm:pt>
    <dgm:pt modelId="{662779C5-AF23-4185-A641-96B786D81492}" type="pres">
      <dgm:prSet presAssocID="{C4EB4FBA-4D1E-45D8-9223-4481FE938A8B}" presName="level3hierChild" presStyleCnt="0"/>
      <dgm:spPr/>
    </dgm:pt>
    <dgm:pt modelId="{A9D580B7-7981-400E-A183-64B17ADF0101}" type="pres">
      <dgm:prSet presAssocID="{CBBAC4E4-DB1D-4FCD-9AB2-B0DE53EDDD8E}" presName="conn2-1" presStyleLbl="parChTrans1D3" presStyleIdx="8" presStyleCnt="10"/>
      <dgm:spPr/>
    </dgm:pt>
    <dgm:pt modelId="{65035A3F-35D9-42CE-A023-53C18A64C779}" type="pres">
      <dgm:prSet presAssocID="{CBBAC4E4-DB1D-4FCD-9AB2-B0DE53EDDD8E}" presName="connTx" presStyleLbl="parChTrans1D3" presStyleIdx="8" presStyleCnt="10"/>
      <dgm:spPr/>
    </dgm:pt>
    <dgm:pt modelId="{69C4B4C8-D097-4467-9B68-F4D940D03C22}" type="pres">
      <dgm:prSet presAssocID="{12133F1E-25ED-4D7D-95AA-226268D820E8}" presName="root2" presStyleCnt="0"/>
      <dgm:spPr/>
    </dgm:pt>
    <dgm:pt modelId="{74E1B97E-8977-46FE-9D13-3C39392DBF85}" type="pres">
      <dgm:prSet presAssocID="{12133F1E-25ED-4D7D-95AA-226268D820E8}" presName="LevelTwoTextNode" presStyleLbl="node3" presStyleIdx="8" presStyleCnt="10">
        <dgm:presLayoutVars>
          <dgm:chPref val="3"/>
        </dgm:presLayoutVars>
      </dgm:prSet>
      <dgm:spPr/>
    </dgm:pt>
    <dgm:pt modelId="{1752C626-6DC2-48A1-A568-BDFE1019618F}" type="pres">
      <dgm:prSet presAssocID="{12133F1E-25ED-4D7D-95AA-226268D820E8}" presName="level3hierChild" presStyleCnt="0"/>
      <dgm:spPr/>
    </dgm:pt>
    <dgm:pt modelId="{72D05B38-5EFF-4FF4-994C-2B6A527D569F}" type="pres">
      <dgm:prSet presAssocID="{9DCE4EC6-01FE-4DB6-B882-C93936F9F5B7}" presName="conn2-1" presStyleLbl="parChTrans1D2" presStyleIdx="2" presStyleCnt="3"/>
      <dgm:spPr/>
    </dgm:pt>
    <dgm:pt modelId="{439D6C17-B638-4EE7-AA12-D4E94405A493}" type="pres">
      <dgm:prSet presAssocID="{9DCE4EC6-01FE-4DB6-B882-C93936F9F5B7}" presName="connTx" presStyleLbl="parChTrans1D2" presStyleIdx="2" presStyleCnt="3"/>
      <dgm:spPr/>
    </dgm:pt>
    <dgm:pt modelId="{036EA25F-0250-4D8F-B537-C57361E45F2E}" type="pres">
      <dgm:prSet presAssocID="{BBD342D5-9C31-4A25-AE0D-075037C6BCB3}" presName="root2" presStyleCnt="0"/>
      <dgm:spPr/>
    </dgm:pt>
    <dgm:pt modelId="{6719857B-1106-424E-9218-F21BC038D884}" type="pres">
      <dgm:prSet presAssocID="{BBD342D5-9C31-4A25-AE0D-075037C6BCB3}" presName="LevelTwoTextNode" presStyleLbl="node2" presStyleIdx="2" presStyleCnt="3" custLinFactNeighborY="4622">
        <dgm:presLayoutVars>
          <dgm:chPref val="3"/>
        </dgm:presLayoutVars>
      </dgm:prSet>
      <dgm:spPr/>
    </dgm:pt>
    <dgm:pt modelId="{C42CD689-B7A8-4D67-9863-302BB5BDA588}" type="pres">
      <dgm:prSet presAssocID="{BBD342D5-9C31-4A25-AE0D-075037C6BCB3}" presName="level3hierChild" presStyleCnt="0"/>
      <dgm:spPr/>
    </dgm:pt>
    <dgm:pt modelId="{99B11B49-02E1-43A1-B768-0AC189080CAF}" type="pres">
      <dgm:prSet presAssocID="{C9A72CA1-9655-42B9-BD84-BE80BE723FA2}" presName="conn2-1" presStyleLbl="parChTrans1D3" presStyleIdx="9" presStyleCnt="10"/>
      <dgm:spPr/>
    </dgm:pt>
    <dgm:pt modelId="{CAA72439-8033-48D0-8476-D6CEE5D83343}" type="pres">
      <dgm:prSet presAssocID="{C9A72CA1-9655-42B9-BD84-BE80BE723FA2}" presName="connTx" presStyleLbl="parChTrans1D3" presStyleIdx="9" presStyleCnt="10"/>
      <dgm:spPr/>
    </dgm:pt>
    <dgm:pt modelId="{3B2EE103-B286-48BD-83EC-7EAC4065F6E0}" type="pres">
      <dgm:prSet presAssocID="{4826C0CD-2F13-48A6-88A8-10AC54362BEF}" presName="root2" presStyleCnt="0"/>
      <dgm:spPr/>
    </dgm:pt>
    <dgm:pt modelId="{AE7B8B59-595B-4BFD-885F-113C32AAA114}" type="pres">
      <dgm:prSet presAssocID="{4826C0CD-2F13-48A6-88A8-10AC54362BEF}" presName="LevelTwoTextNode" presStyleLbl="node3" presStyleIdx="9" presStyleCnt="10">
        <dgm:presLayoutVars>
          <dgm:chPref val="3"/>
        </dgm:presLayoutVars>
      </dgm:prSet>
      <dgm:spPr/>
    </dgm:pt>
    <dgm:pt modelId="{696ABA14-829B-4A64-BDF3-3BA2921F0F96}" type="pres">
      <dgm:prSet presAssocID="{4826C0CD-2F13-48A6-88A8-10AC54362BEF}" presName="level3hierChild" presStyleCnt="0"/>
      <dgm:spPr/>
    </dgm:pt>
  </dgm:ptLst>
  <dgm:cxnLst>
    <dgm:cxn modelId="{3F257309-5F30-46F8-8027-64C25F653A9C}" srcId="{57C5B0F8-E60D-4965-B126-5DC9606C61B2}" destId="{3A05E870-1526-42CC-A7E2-6362D512AF10}" srcOrd="1" destOrd="0" parTransId="{C15EAAB3-BAD6-4A1E-837A-8B2708D228C3}" sibTransId="{1DD13C14-EA3B-4446-8B08-6341C4ED87B3}"/>
    <dgm:cxn modelId="{158F110C-2871-4BEB-868F-841398AD8CA1}" type="presOf" srcId="{F0E62342-CB46-4BD4-85F1-ADF2AFA9D95E}" destId="{02115887-E1F0-4FFA-BA05-0182056DBA14}" srcOrd="0" destOrd="0" presId="urn:microsoft.com/office/officeart/2005/8/layout/hierarchy2"/>
    <dgm:cxn modelId="{D3CD9816-4646-4D62-9A72-E19C18060B11}" type="presOf" srcId="{D4356E12-750E-483D-BF0B-90C3AB5EF513}" destId="{E089EBA4-3293-4277-B2D3-8F2A695F9C4D}" srcOrd="0" destOrd="0" presId="urn:microsoft.com/office/officeart/2005/8/layout/hierarchy2"/>
    <dgm:cxn modelId="{39BDE117-0DEA-47C5-88E2-BAB37A85B4E4}" type="presOf" srcId="{A04A0D2C-246F-4923-9A33-0C1D140062B1}" destId="{90E44CE7-35DC-4027-A020-ABBFEF9357A1}" srcOrd="0" destOrd="0" presId="urn:microsoft.com/office/officeart/2005/8/layout/hierarchy2"/>
    <dgm:cxn modelId="{2B7D711C-5B6C-4FE2-8E6F-B13C926188F7}" type="presOf" srcId="{C15EAAB3-BAD6-4A1E-837A-8B2708D228C3}" destId="{A3C72E70-DA31-4DD8-81EC-A748E06A89D7}" srcOrd="1" destOrd="0" presId="urn:microsoft.com/office/officeart/2005/8/layout/hierarchy2"/>
    <dgm:cxn modelId="{2C603D1E-5C30-4089-9E28-8936B5399751}" type="presOf" srcId="{AE66DEBB-877A-40E5-868C-BE7A00179447}" destId="{903E1CE9-E936-49F4-8025-C50BFC1456C2}" srcOrd="0" destOrd="0" presId="urn:microsoft.com/office/officeart/2005/8/layout/hierarchy2"/>
    <dgm:cxn modelId="{C53E1A22-2687-4AC0-A21F-D9D32A85251C}" srcId="{D70BDC0C-21D3-428C-8B05-A229199B886F}" destId="{C4EB4FBA-4D1E-45D8-9223-4481FE938A8B}" srcOrd="1" destOrd="0" parTransId="{501471DF-9D60-4C71-A4D2-2A37EE22ED4C}" sibTransId="{15E77324-4281-430A-960D-3E9713325331}"/>
    <dgm:cxn modelId="{9A7DBC26-91CD-41F4-B193-4E3E8F2062A3}" type="presOf" srcId="{D70BDC0C-21D3-428C-8B05-A229199B886F}" destId="{FFCABB32-E5FE-49F4-92BD-B6B54149619A}" srcOrd="0" destOrd="0" presId="urn:microsoft.com/office/officeart/2005/8/layout/hierarchy2"/>
    <dgm:cxn modelId="{4E6DFE28-71D9-494C-A1A6-79811E5A698D}" srcId="{57C5B0F8-E60D-4965-B126-5DC9606C61B2}" destId="{AE66DEBB-877A-40E5-868C-BE7A00179447}" srcOrd="7" destOrd="0" parTransId="{12992C3A-660B-4E07-B17A-9260C1645015}" sibTransId="{4B09D3BC-0580-4AAC-A4A0-ADB63ECAC915}"/>
    <dgm:cxn modelId="{6AB1B029-7F5A-4464-8E59-B2872B9B427F}" type="presOf" srcId="{1F5F0C9B-E58E-41F3-8AD5-64D95F213CE0}" destId="{C832256D-7F2B-4747-B0FD-2E0FDE860CD1}" srcOrd="1" destOrd="0" presId="urn:microsoft.com/office/officeart/2005/8/layout/hierarchy2"/>
    <dgm:cxn modelId="{F83B4030-8C8F-455C-BAB0-795716E37690}" type="presOf" srcId="{3A05E870-1526-42CC-A7E2-6362D512AF10}" destId="{9F3C549B-754D-4A19-BD5E-C2F08D43575C}" srcOrd="0" destOrd="0" presId="urn:microsoft.com/office/officeart/2005/8/layout/hierarchy2"/>
    <dgm:cxn modelId="{9BC60D34-9942-4E96-9FEA-B472CEF7E265}" type="presOf" srcId="{BBD342D5-9C31-4A25-AE0D-075037C6BCB3}" destId="{6719857B-1106-424E-9218-F21BC038D884}" srcOrd="0" destOrd="0" presId="urn:microsoft.com/office/officeart/2005/8/layout/hierarchy2"/>
    <dgm:cxn modelId="{79C75035-CD93-46CC-ADE6-597BBC151C7D}" type="presOf" srcId="{9DCE4EC6-01FE-4DB6-B882-C93936F9F5B7}" destId="{72D05B38-5EFF-4FF4-994C-2B6A527D569F}" srcOrd="0" destOrd="0" presId="urn:microsoft.com/office/officeart/2005/8/layout/hierarchy2"/>
    <dgm:cxn modelId="{AAE3FD5F-53A4-4B40-9E52-C3CF039F2B81}" type="presOf" srcId="{42ADDEFB-4908-49E4-940D-CFBA71F4F11A}" destId="{05797D8F-5872-4DB5-B11A-4EDDD9B1CC75}" srcOrd="1" destOrd="0" presId="urn:microsoft.com/office/officeart/2005/8/layout/hierarchy2"/>
    <dgm:cxn modelId="{747D4841-73A4-43D4-A605-61AA1C13BCD6}" type="presOf" srcId="{57C5B0F8-E60D-4965-B126-5DC9606C61B2}" destId="{96147347-7DB8-4001-A869-4135DCCFEAB1}" srcOrd="0" destOrd="0" presId="urn:microsoft.com/office/officeart/2005/8/layout/hierarchy2"/>
    <dgm:cxn modelId="{92A03248-0037-48E8-A50D-6485DCE1421A}" type="presOf" srcId="{C9A72CA1-9655-42B9-BD84-BE80BE723FA2}" destId="{99B11B49-02E1-43A1-B768-0AC189080CAF}" srcOrd="0" destOrd="0" presId="urn:microsoft.com/office/officeart/2005/8/layout/hierarchy2"/>
    <dgm:cxn modelId="{F190124C-A2BA-4F40-BD20-5E59D7274D69}" type="presOf" srcId="{CBBAC4E4-DB1D-4FCD-9AB2-B0DE53EDDD8E}" destId="{A9D580B7-7981-400E-A183-64B17ADF0101}" srcOrd="0" destOrd="0" presId="urn:microsoft.com/office/officeart/2005/8/layout/hierarchy2"/>
    <dgm:cxn modelId="{EEF28A4E-51E9-46B1-9523-E7CB4A1DD98E}" type="presOf" srcId="{1F5F0C9B-E58E-41F3-8AD5-64D95F213CE0}" destId="{4F373493-B8A1-42F0-B10C-36C15E292EB9}" srcOrd="0" destOrd="0" presId="urn:microsoft.com/office/officeart/2005/8/layout/hierarchy2"/>
    <dgm:cxn modelId="{63274A71-9211-495D-A148-E0AD3CCFCCE8}" type="presOf" srcId="{4826C0CD-2F13-48A6-88A8-10AC54362BEF}" destId="{AE7B8B59-595B-4BFD-885F-113C32AAA114}" srcOrd="0" destOrd="0" presId="urn:microsoft.com/office/officeart/2005/8/layout/hierarchy2"/>
    <dgm:cxn modelId="{8E622253-7E05-4EAE-8EAE-E000D82B86DB}" type="presOf" srcId="{44DB3FB6-D542-4C93-9307-7F8E8B401406}" destId="{5DFB2696-B02B-4A45-9338-E94DC7214D29}" srcOrd="0" destOrd="0" presId="urn:microsoft.com/office/officeart/2005/8/layout/hierarchy2"/>
    <dgm:cxn modelId="{E4636F75-D97E-43E3-A045-9E744BC19AF3}" srcId="{57C5B0F8-E60D-4965-B126-5DC9606C61B2}" destId="{974EDEF0-10C8-40E1-AB0F-5174B0A61642}" srcOrd="6" destOrd="0" parTransId="{24F8470D-129B-4BAE-A789-5BFDCDBB2849}" sibTransId="{FFDA53D9-D7E1-44EB-B1B7-3A7B1F83D0DD}"/>
    <dgm:cxn modelId="{C5868D55-C65A-4F4F-892C-A8320B6614FF}" type="presOf" srcId="{974EDEF0-10C8-40E1-AB0F-5174B0A61642}" destId="{FCCAC469-8C65-4A18-A1C3-F37EAFE31C36}" srcOrd="0" destOrd="0" presId="urn:microsoft.com/office/officeart/2005/8/layout/hierarchy2"/>
    <dgm:cxn modelId="{3F1DF959-85D4-4F03-B032-82ED5DD6934B}" type="presOf" srcId="{C4EB4FBA-4D1E-45D8-9223-4481FE938A8B}" destId="{5C8276CA-EA72-40FC-BAE7-A2FC2F1B4573}" srcOrd="0" destOrd="0" presId="urn:microsoft.com/office/officeart/2005/8/layout/hierarchy2"/>
    <dgm:cxn modelId="{113ACD7A-8FC4-47E9-B16F-C23BEF8A82C1}" type="presOf" srcId="{D4356E12-750E-483D-BF0B-90C3AB5EF513}" destId="{745C374A-72D3-4B9B-8E83-C091E3DF1A87}" srcOrd="1" destOrd="0" presId="urn:microsoft.com/office/officeart/2005/8/layout/hierarchy2"/>
    <dgm:cxn modelId="{309CC37B-66C8-4FDE-B992-81D4B5231CD4}" type="presOf" srcId="{42ADDEFB-4908-49E4-940D-CFBA71F4F11A}" destId="{C338E44C-6DCF-4567-9A4E-7ACE7526EC66}" srcOrd="0" destOrd="0" presId="urn:microsoft.com/office/officeart/2005/8/layout/hierarchy2"/>
    <dgm:cxn modelId="{114D147F-65F1-4A00-A7FA-C2E6D46ED8B4}" type="presOf" srcId="{6B20D4DF-CEAD-4C91-B076-72555776615C}" destId="{13BA4F93-0A6A-46AA-BEB7-22D753687245}" srcOrd="0" destOrd="0" presId="urn:microsoft.com/office/officeart/2005/8/layout/hierarchy2"/>
    <dgm:cxn modelId="{58D87082-BC6F-4D74-A157-3BF27DDE9FA1}" type="presOf" srcId="{1C962598-9BB2-412E-8966-9BA3E5C28F0C}" destId="{7995EFE5-88C8-48F8-9068-9CD6EF6B7DCB}" srcOrd="0" destOrd="0" presId="urn:microsoft.com/office/officeart/2005/8/layout/hierarchy2"/>
    <dgm:cxn modelId="{3EFC1787-BBC6-46FA-867E-415E70E6ABF8}" srcId="{57C5B0F8-E60D-4965-B126-5DC9606C61B2}" destId="{6B20D4DF-CEAD-4C91-B076-72555776615C}" srcOrd="4" destOrd="0" parTransId="{617D49C2-92A3-4252-9F17-240ACE243D23}" sibTransId="{3E949C04-2DD0-46D2-9464-F2B1EB5835A0}"/>
    <dgm:cxn modelId="{0D252D8C-20D9-400A-875D-B2E4E4E48758}" type="presOf" srcId="{C15EAAB3-BAD6-4A1E-837A-8B2708D228C3}" destId="{005D1256-74C2-4705-AFA6-D0234319F8E4}" srcOrd="0" destOrd="0" presId="urn:microsoft.com/office/officeart/2005/8/layout/hierarchy2"/>
    <dgm:cxn modelId="{A4CDF08F-CBCF-4A88-BE14-38A07E656FF6}" type="presOf" srcId="{12133F1E-25ED-4D7D-95AA-226268D820E8}" destId="{74E1B97E-8977-46FE-9D13-3C39392DBF85}" srcOrd="0" destOrd="0" presId="urn:microsoft.com/office/officeart/2005/8/layout/hierarchy2"/>
    <dgm:cxn modelId="{966C2A91-6440-4933-8822-41FF0CC617C9}" type="presOf" srcId="{02CBD7AF-895C-4C36-8302-006DFC5DCA04}" destId="{FC659370-CE19-4DB2-86C2-2FA3F078CC7C}" srcOrd="0" destOrd="0" presId="urn:microsoft.com/office/officeart/2005/8/layout/hierarchy2"/>
    <dgm:cxn modelId="{64D4C493-CD40-499B-9353-3E106D502069}" type="presOf" srcId="{501471DF-9D60-4C71-A4D2-2A37EE22ED4C}" destId="{FE37D6F1-286A-4043-8B88-E133FA3ED043}" srcOrd="1" destOrd="0" presId="urn:microsoft.com/office/officeart/2005/8/layout/hierarchy2"/>
    <dgm:cxn modelId="{7143FA97-BBDC-434A-9495-F3BB05418C46}" type="presOf" srcId="{9DCE4EC6-01FE-4DB6-B882-C93936F9F5B7}" destId="{439D6C17-B638-4EE7-AA12-D4E94405A493}" srcOrd="1" destOrd="0" presId="urn:microsoft.com/office/officeart/2005/8/layout/hierarchy2"/>
    <dgm:cxn modelId="{9BB010A3-EABC-48A8-8698-AE69FAF323D7}" srcId="{C4EB4FBA-4D1E-45D8-9223-4481FE938A8B}" destId="{12133F1E-25ED-4D7D-95AA-226268D820E8}" srcOrd="0" destOrd="0" parTransId="{CBBAC4E4-DB1D-4FCD-9AB2-B0DE53EDDD8E}" sibTransId="{BA1D7288-DE81-48DC-901F-C3ECF4DF179D}"/>
    <dgm:cxn modelId="{AFA42BB2-DBE7-4147-8EB9-0AE04C337660}" type="presOf" srcId="{B46054D7-5694-4768-A57B-C66DBF99BE9E}" destId="{BAFED39C-C575-489E-BC7B-D610525C4BA6}" srcOrd="1" destOrd="0" presId="urn:microsoft.com/office/officeart/2005/8/layout/hierarchy2"/>
    <dgm:cxn modelId="{55432AB4-A03B-48C9-8D42-0579200E0317}" type="presOf" srcId="{CBBAC4E4-DB1D-4FCD-9AB2-B0DE53EDDD8E}" destId="{65035A3F-35D9-42CE-A023-53C18A64C779}" srcOrd="1" destOrd="0" presId="urn:microsoft.com/office/officeart/2005/8/layout/hierarchy2"/>
    <dgm:cxn modelId="{AEE8CBB7-FA61-44CD-B1F7-D56CF8759EF6}" type="presOf" srcId="{C9A72CA1-9655-42B9-BD84-BE80BE723FA2}" destId="{CAA72439-8033-48D0-8476-D6CEE5D83343}" srcOrd="1" destOrd="0" presId="urn:microsoft.com/office/officeart/2005/8/layout/hierarchy2"/>
    <dgm:cxn modelId="{435BD9B8-F979-4292-BC9B-62D4EE4AECF7}" type="presOf" srcId="{24F8470D-129B-4BAE-A789-5BFDCDBB2849}" destId="{97906C60-30F4-4282-8F30-F56679881BB4}" srcOrd="1" destOrd="0" presId="urn:microsoft.com/office/officeart/2005/8/layout/hierarchy2"/>
    <dgm:cxn modelId="{8DE801D4-3AEF-400D-98B8-E91BFFC12C24}" type="presOf" srcId="{44DB3FB6-D542-4C93-9307-7F8E8B401406}" destId="{7E00515A-68A1-4957-A0A7-47D3FBD791CD}" srcOrd="1" destOrd="0" presId="urn:microsoft.com/office/officeart/2005/8/layout/hierarchy2"/>
    <dgm:cxn modelId="{A60396DB-B173-455D-A0D8-A5BB63828A22}" srcId="{57C5B0F8-E60D-4965-B126-5DC9606C61B2}" destId="{A04A0D2C-246F-4923-9A33-0C1D140062B1}" srcOrd="0" destOrd="0" parTransId="{D4356E12-750E-483D-BF0B-90C3AB5EF513}" sibTransId="{0E721EC8-E6AD-4D48-8EEF-E4107371F0BD}"/>
    <dgm:cxn modelId="{288520DF-E2A0-4405-9AE8-625E06DA28B1}" type="presOf" srcId="{24F8470D-129B-4BAE-A789-5BFDCDBB2849}" destId="{9795E49C-9107-4CC0-88BD-814C5802FC24}" srcOrd="0" destOrd="0" presId="urn:microsoft.com/office/officeart/2005/8/layout/hierarchy2"/>
    <dgm:cxn modelId="{3D45B7E0-8181-4D3A-8F94-1B4D6D10345B}" srcId="{1C962598-9BB2-412E-8966-9BA3E5C28F0C}" destId="{D70BDC0C-21D3-428C-8B05-A229199B886F}" srcOrd="0" destOrd="0" parTransId="{1803B2F6-3706-48D7-BE52-EF55FF625ADD}" sibTransId="{323D525C-BEC6-4E80-BB15-D6C74BC6FA06}"/>
    <dgm:cxn modelId="{91E391E5-1437-46C4-BC6C-401EFDB79102}" type="presOf" srcId="{12992C3A-660B-4E07-B17A-9260C1645015}" destId="{DB52D32D-029E-4780-A561-83FE3FC267F7}" srcOrd="1" destOrd="0" presId="urn:microsoft.com/office/officeart/2005/8/layout/hierarchy2"/>
    <dgm:cxn modelId="{51D631E6-EC0F-494C-854A-FF1449A1376A}" type="presOf" srcId="{41634C33-E1CE-4D8D-81CD-DB4701AB3ED9}" destId="{76AD26CB-6E9F-4915-B601-9FAC76BDED36}" srcOrd="0" destOrd="0" presId="urn:microsoft.com/office/officeart/2005/8/layout/hierarchy2"/>
    <dgm:cxn modelId="{C051FFEA-E207-4FF2-BCA2-F27AE66C9541}" type="presOf" srcId="{617D49C2-92A3-4252-9F17-240ACE243D23}" destId="{A658BE29-C548-4F39-81C7-7B5EB0BF3BE1}" srcOrd="0" destOrd="0" presId="urn:microsoft.com/office/officeart/2005/8/layout/hierarchy2"/>
    <dgm:cxn modelId="{09DC63EB-D0C6-403B-A114-D65EE378EC62}" srcId="{D70BDC0C-21D3-428C-8B05-A229199B886F}" destId="{57C5B0F8-E60D-4965-B126-5DC9606C61B2}" srcOrd="0" destOrd="0" parTransId="{B46054D7-5694-4768-A57B-C66DBF99BE9E}" sibTransId="{E18A23C3-FD30-4D9C-8179-965320CB9FCC}"/>
    <dgm:cxn modelId="{8470DEF2-AD8B-4872-962D-EEA6321E1430}" type="presOf" srcId="{12992C3A-660B-4E07-B17A-9260C1645015}" destId="{6944C51E-C4BA-44CB-BC82-850062BD46A2}" srcOrd="0" destOrd="0" presId="urn:microsoft.com/office/officeart/2005/8/layout/hierarchy2"/>
    <dgm:cxn modelId="{F1B183F3-0505-4547-B5DD-0709D260A84C}" type="presOf" srcId="{617D49C2-92A3-4252-9F17-240ACE243D23}" destId="{B439AF28-E61F-417F-BAC4-07FFD9756C8F}" srcOrd="1" destOrd="0" presId="urn:microsoft.com/office/officeart/2005/8/layout/hierarchy2"/>
    <dgm:cxn modelId="{973581F6-B988-48E1-88FA-9529B6EA422D}" srcId="{57C5B0F8-E60D-4965-B126-5DC9606C61B2}" destId="{41634C33-E1CE-4D8D-81CD-DB4701AB3ED9}" srcOrd="2" destOrd="0" parTransId="{1F5F0C9B-E58E-41F3-8AD5-64D95F213CE0}" sibTransId="{35012464-BA5A-4DFA-AE0A-1BC2FAF79FE1}"/>
    <dgm:cxn modelId="{EBE2C4F6-1ECD-48E2-A39C-7B53E9658E27}" srcId="{57C5B0F8-E60D-4965-B126-5DC9606C61B2}" destId="{02CBD7AF-895C-4C36-8302-006DFC5DCA04}" srcOrd="3" destOrd="0" parTransId="{44DB3FB6-D542-4C93-9307-7F8E8B401406}" sibTransId="{7C5C98D5-3556-4F7E-B2C2-9CBB99729E60}"/>
    <dgm:cxn modelId="{BA9F5FF7-83C8-45C9-99D0-DC984C6C9156}" srcId="{57C5B0F8-E60D-4965-B126-5DC9606C61B2}" destId="{F0E62342-CB46-4BD4-85F1-ADF2AFA9D95E}" srcOrd="5" destOrd="0" parTransId="{42ADDEFB-4908-49E4-940D-CFBA71F4F11A}" sibTransId="{D6E0FAD0-8BBC-48C5-9A9A-F78849C16D1F}"/>
    <dgm:cxn modelId="{809256FB-6239-46D3-9E6F-0DFE0930DC1D}" type="presOf" srcId="{501471DF-9D60-4C71-A4D2-2A37EE22ED4C}" destId="{0E00C1B9-F1C4-4F64-90B9-901FA860D914}" srcOrd="0" destOrd="0" presId="urn:microsoft.com/office/officeart/2005/8/layout/hierarchy2"/>
    <dgm:cxn modelId="{19B515FD-81A7-4FA7-A0DB-37EA3063EBC2}" type="presOf" srcId="{B46054D7-5694-4768-A57B-C66DBF99BE9E}" destId="{E395F436-3AF0-4A60-8219-62C8A294100C}" srcOrd="0" destOrd="0" presId="urn:microsoft.com/office/officeart/2005/8/layout/hierarchy2"/>
    <dgm:cxn modelId="{8AA2C3FD-286F-493C-A682-88E89D007611}" srcId="{BBD342D5-9C31-4A25-AE0D-075037C6BCB3}" destId="{4826C0CD-2F13-48A6-88A8-10AC54362BEF}" srcOrd="0" destOrd="0" parTransId="{C9A72CA1-9655-42B9-BD84-BE80BE723FA2}" sibTransId="{A8395E05-3005-4E90-86BC-214569798611}"/>
    <dgm:cxn modelId="{2E3635FE-82BC-4197-AABC-0734B91C872C}" srcId="{D70BDC0C-21D3-428C-8B05-A229199B886F}" destId="{BBD342D5-9C31-4A25-AE0D-075037C6BCB3}" srcOrd="2" destOrd="0" parTransId="{9DCE4EC6-01FE-4DB6-B882-C93936F9F5B7}" sibTransId="{301D0CEA-88C6-4E68-9B02-0E7DB34A5658}"/>
    <dgm:cxn modelId="{A7180B56-C84F-491C-97DB-9D5974623BA0}" type="presParOf" srcId="{7995EFE5-88C8-48F8-9068-9CD6EF6B7DCB}" destId="{6E74C978-0DD5-4744-B332-5C274666C1F6}" srcOrd="0" destOrd="0" presId="urn:microsoft.com/office/officeart/2005/8/layout/hierarchy2"/>
    <dgm:cxn modelId="{10FF4F0F-7592-4F54-902D-5DE302A34D7D}" type="presParOf" srcId="{6E74C978-0DD5-4744-B332-5C274666C1F6}" destId="{FFCABB32-E5FE-49F4-92BD-B6B54149619A}" srcOrd="0" destOrd="0" presId="urn:microsoft.com/office/officeart/2005/8/layout/hierarchy2"/>
    <dgm:cxn modelId="{1117EC2B-0C8C-420E-8FF8-2F1EED45BBFB}" type="presParOf" srcId="{6E74C978-0DD5-4744-B332-5C274666C1F6}" destId="{C281CC1B-DC80-4467-A946-D2A6F180AA00}" srcOrd="1" destOrd="0" presId="urn:microsoft.com/office/officeart/2005/8/layout/hierarchy2"/>
    <dgm:cxn modelId="{9C031557-4F95-41FD-BFE3-06FBF38D1195}" type="presParOf" srcId="{C281CC1B-DC80-4467-A946-D2A6F180AA00}" destId="{E395F436-3AF0-4A60-8219-62C8A294100C}" srcOrd="0" destOrd="0" presId="urn:microsoft.com/office/officeart/2005/8/layout/hierarchy2"/>
    <dgm:cxn modelId="{6D95D263-D13B-4727-8E07-DFAFE08F9762}" type="presParOf" srcId="{E395F436-3AF0-4A60-8219-62C8A294100C}" destId="{BAFED39C-C575-489E-BC7B-D610525C4BA6}" srcOrd="0" destOrd="0" presId="urn:microsoft.com/office/officeart/2005/8/layout/hierarchy2"/>
    <dgm:cxn modelId="{7434C8E7-D414-4C28-A0B4-F2B94D919ED6}" type="presParOf" srcId="{C281CC1B-DC80-4467-A946-D2A6F180AA00}" destId="{012BF582-6AFF-4FFC-B880-7CAF3EF55AD9}" srcOrd="1" destOrd="0" presId="urn:microsoft.com/office/officeart/2005/8/layout/hierarchy2"/>
    <dgm:cxn modelId="{C16A8B5B-36BE-4249-808F-BF6667C5A44A}" type="presParOf" srcId="{012BF582-6AFF-4FFC-B880-7CAF3EF55AD9}" destId="{96147347-7DB8-4001-A869-4135DCCFEAB1}" srcOrd="0" destOrd="0" presId="urn:microsoft.com/office/officeart/2005/8/layout/hierarchy2"/>
    <dgm:cxn modelId="{73CA29A1-1D3A-4F22-A89D-A059793625A5}" type="presParOf" srcId="{012BF582-6AFF-4FFC-B880-7CAF3EF55AD9}" destId="{4F6B32A1-BE6A-485A-B641-3673EA31EAE2}" srcOrd="1" destOrd="0" presId="urn:microsoft.com/office/officeart/2005/8/layout/hierarchy2"/>
    <dgm:cxn modelId="{7C6F4C3B-C35A-4C10-9F55-3F165CC62439}" type="presParOf" srcId="{4F6B32A1-BE6A-485A-B641-3673EA31EAE2}" destId="{E089EBA4-3293-4277-B2D3-8F2A695F9C4D}" srcOrd="0" destOrd="0" presId="urn:microsoft.com/office/officeart/2005/8/layout/hierarchy2"/>
    <dgm:cxn modelId="{CFC550BE-CCE8-4F08-BD9E-66DEA4E3B511}" type="presParOf" srcId="{E089EBA4-3293-4277-B2D3-8F2A695F9C4D}" destId="{745C374A-72D3-4B9B-8E83-C091E3DF1A87}" srcOrd="0" destOrd="0" presId="urn:microsoft.com/office/officeart/2005/8/layout/hierarchy2"/>
    <dgm:cxn modelId="{5BF71F5B-83CA-40EB-836D-FCF088509EB0}" type="presParOf" srcId="{4F6B32A1-BE6A-485A-B641-3673EA31EAE2}" destId="{3CB5F688-9623-4975-9F48-5CDAC5150ED3}" srcOrd="1" destOrd="0" presId="urn:microsoft.com/office/officeart/2005/8/layout/hierarchy2"/>
    <dgm:cxn modelId="{E5CB6519-2D7B-4A93-82ED-277D00F071C3}" type="presParOf" srcId="{3CB5F688-9623-4975-9F48-5CDAC5150ED3}" destId="{90E44CE7-35DC-4027-A020-ABBFEF9357A1}" srcOrd="0" destOrd="0" presId="urn:microsoft.com/office/officeart/2005/8/layout/hierarchy2"/>
    <dgm:cxn modelId="{CB1A09A2-DFC4-4F60-968E-1B0B52735386}" type="presParOf" srcId="{3CB5F688-9623-4975-9F48-5CDAC5150ED3}" destId="{9DA5A380-B9E4-4DB7-A11F-5BD8DC881A09}" srcOrd="1" destOrd="0" presId="urn:microsoft.com/office/officeart/2005/8/layout/hierarchy2"/>
    <dgm:cxn modelId="{2A505E6F-7711-45B4-BC82-1525DAAB86B9}" type="presParOf" srcId="{4F6B32A1-BE6A-485A-B641-3673EA31EAE2}" destId="{005D1256-74C2-4705-AFA6-D0234319F8E4}" srcOrd="2" destOrd="0" presId="urn:microsoft.com/office/officeart/2005/8/layout/hierarchy2"/>
    <dgm:cxn modelId="{5D76BDD7-3A18-41DB-8A53-63E2B0F622F8}" type="presParOf" srcId="{005D1256-74C2-4705-AFA6-D0234319F8E4}" destId="{A3C72E70-DA31-4DD8-81EC-A748E06A89D7}" srcOrd="0" destOrd="0" presId="urn:microsoft.com/office/officeart/2005/8/layout/hierarchy2"/>
    <dgm:cxn modelId="{0048FC8A-2730-4BC9-BBE5-D9314573C6E0}" type="presParOf" srcId="{4F6B32A1-BE6A-485A-B641-3673EA31EAE2}" destId="{9DBEC5D1-500A-4A61-A2E0-D0583D91B9CF}" srcOrd="3" destOrd="0" presId="urn:microsoft.com/office/officeart/2005/8/layout/hierarchy2"/>
    <dgm:cxn modelId="{DE07B62E-BE35-4443-8F83-1BAB5B0CB8C8}" type="presParOf" srcId="{9DBEC5D1-500A-4A61-A2E0-D0583D91B9CF}" destId="{9F3C549B-754D-4A19-BD5E-C2F08D43575C}" srcOrd="0" destOrd="0" presId="urn:microsoft.com/office/officeart/2005/8/layout/hierarchy2"/>
    <dgm:cxn modelId="{A969432C-4C9E-44E1-A90E-276050E40BAF}" type="presParOf" srcId="{9DBEC5D1-500A-4A61-A2E0-D0583D91B9CF}" destId="{D0A62F23-4FF9-4ACC-9CE3-76584E8C46EA}" srcOrd="1" destOrd="0" presId="urn:microsoft.com/office/officeart/2005/8/layout/hierarchy2"/>
    <dgm:cxn modelId="{407CB615-8F58-4BEF-BE8A-7B3F76D9E027}" type="presParOf" srcId="{4F6B32A1-BE6A-485A-B641-3673EA31EAE2}" destId="{4F373493-B8A1-42F0-B10C-36C15E292EB9}" srcOrd="4" destOrd="0" presId="urn:microsoft.com/office/officeart/2005/8/layout/hierarchy2"/>
    <dgm:cxn modelId="{ABDAD803-6A44-4A9A-AF70-B8D7E6950BCC}" type="presParOf" srcId="{4F373493-B8A1-42F0-B10C-36C15E292EB9}" destId="{C832256D-7F2B-4747-B0FD-2E0FDE860CD1}" srcOrd="0" destOrd="0" presId="urn:microsoft.com/office/officeart/2005/8/layout/hierarchy2"/>
    <dgm:cxn modelId="{2E3C2B3C-814A-4CC1-B6AC-5CBC6C2948DF}" type="presParOf" srcId="{4F6B32A1-BE6A-485A-B641-3673EA31EAE2}" destId="{A95CC5C7-E006-4B7E-84C4-368C5DC9BD27}" srcOrd="5" destOrd="0" presId="urn:microsoft.com/office/officeart/2005/8/layout/hierarchy2"/>
    <dgm:cxn modelId="{8C1EF003-712E-4BBA-A961-7417E17CBABE}" type="presParOf" srcId="{A95CC5C7-E006-4B7E-84C4-368C5DC9BD27}" destId="{76AD26CB-6E9F-4915-B601-9FAC76BDED36}" srcOrd="0" destOrd="0" presId="urn:microsoft.com/office/officeart/2005/8/layout/hierarchy2"/>
    <dgm:cxn modelId="{2A4589CF-577F-47ED-B8B6-352AD00F719E}" type="presParOf" srcId="{A95CC5C7-E006-4B7E-84C4-368C5DC9BD27}" destId="{5B91094D-2992-42B9-8050-8D36AFDC48FD}" srcOrd="1" destOrd="0" presId="urn:microsoft.com/office/officeart/2005/8/layout/hierarchy2"/>
    <dgm:cxn modelId="{DE459D40-9E88-4671-9DB0-42C77D9034BE}" type="presParOf" srcId="{4F6B32A1-BE6A-485A-B641-3673EA31EAE2}" destId="{5DFB2696-B02B-4A45-9338-E94DC7214D29}" srcOrd="6" destOrd="0" presId="urn:microsoft.com/office/officeart/2005/8/layout/hierarchy2"/>
    <dgm:cxn modelId="{7646A2B6-48AC-4DE9-9D27-981C42C41686}" type="presParOf" srcId="{5DFB2696-B02B-4A45-9338-E94DC7214D29}" destId="{7E00515A-68A1-4957-A0A7-47D3FBD791CD}" srcOrd="0" destOrd="0" presId="urn:microsoft.com/office/officeart/2005/8/layout/hierarchy2"/>
    <dgm:cxn modelId="{B245CA35-B38F-49EE-AE0B-7E14B3FCE918}" type="presParOf" srcId="{4F6B32A1-BE6A-485A-B641-3673EA31EAE2}" destId="{E1D1A4A3-E711-4B9A-8E41-A5FF856321BC}" srcOrd="7" destOrd="0" presId="urn:microsoft.com/office/officeart/2005/8/layout/hierarchy2"/>
    <dgm:cxn modelId="{6E39B8D0-D445-4DE6-A096-84F218D69612}" type="presParOf" srcId="{E1D1A4A3-E711-4B9A-8E41-A5FF856321BC}" destId="{FC659370-CE19-4DB2-86C2-2FA3F078CC7C}" srcOrd="0" destOrd="0" presId="urn:microsoft.com/office/officeart/2005/8/layout/hierarchy2"/>
    <dgm:cxn modelId="{0CC819B7-0406-40F1-9A6E-0EC141DB5FAB}" type="presParOf" srcId="{E1D1A4A3-E711-4B9A-8E41-A5FF856321BC}" destId="{BCA85876-7C54-4BF8-90BD-2DA11E5062E5}" srcOrd="1" destOrd="0" presId="urn:microsoft.com/office/officeart/2005/8/layout/hierarchy2"/>
    <dgm:cxn modelId="{4F87770A-A610-47FA-ACAD-921F35B44BD1}" type="presParOf" srcId="{4F6B32A1-BE6A-485A-B641-3673EA31EAE2}" destId="{A658BE29-C548-4F39-81C7-7B5EB0BF3BE1}" srcOrd="8" destOrd="0" presId="urn:microsoft.com/office/officeart/2005/8/layout/hierarchy2"/>
    <dgm:cxn modelId="{BD388F3C-EEC3-47A4-A08C-7AC3964D9A19}" type="presParOf" srcId="{A658BE29-C548-4F39-81C7-7B5EB0BF3BE1}" destId="{B439AF28-E61F-417F-BAC4-07FFD9756C8F}" srcOrd="0" destOrd="0" presId="urn:microsoft.com/office/officeart/2005/8/layout/hierarchy2"/>
    <dgm:cxn modelId="{09E2ABFD-EBDC-4EAB-ACEC-DFD42C2EFC23}" type="presParOf" srcId="{4F6B32A1-BE6A-485A-B641-3673EA31EAE2}" destId="{88171748-01D9-422D-885B-81ABCC11ABCA}" srcOrd="9" destOrd="0" presId="urn:microsoft.com/office/officeart/2005/8/layout/hierarchy2"/>
    <dgm:cxn modelId="{7D3686D7-2727-4DBB-8909-76ABA93ED7C0}" type="presParOf" srcId="{88171748-01D9-422D-885B-81ABCC11ABCA}" destId="{13BA4F93-0A6A-46AA-BEB7-22D753687245}" srcOrd="0" destOrd="0" presId="urn:microsoft.com/office/officeart/2005/8/layout/hierarchy2"/>
    <dgm:cxn modelId="{91D6A1F8-D43D-46D2-9F11-9CA56B094365}" type="presParOf" srcId="{88171748-01D9-422D-885B-81ABCC11ABCA}" destId="{D9D59E68-E422-4F34-96BB-E795F02D8242}" srcOrd="1" destOrd="0" presId="urn:microsoft.com/office/officeart/2005/8/layout/hierarchy2"/>
    <dgm:cxn modelId="{5737B7EE-1991-48B5-B884-1C40DB61154A}" type="presParOf" srcId="{4F6B32A1-BE6A-485A-B641-3673EA31EAE2}" destId="{C338E44C-6DCF-4567-9A4E-7ACE7526EC66}" srcOrd="10" destOrd="0" presId="urn:microsoft.com/office/officeart/2005/8/layout/hierarchy2"/>
    <dgm:cxn modelId="{10CF5E76-B567-427B-904E-D87199A87516}" type="presParOf" srcId="{C338E44C-6DCF-4567-9A4E-7ACE7526EC66}" destId="{05797D8F-5872-4DB5-B11A-4EDDD9B1CC75}" srcOrd="0" destOrd="0" presId="urn:microsoft.com/office/officeart/2005/8/layout/hierarchy2"/>
    <dgm:cxn modelId="{91E4F41F-4045-497E-BD3D-2793061554A4}" type="presParOf" srcId="{4F6B32A1-BE6A-485A-B641-3673EA31EAE2}" destId="{EF12E1C4-34AF-4108-ACC0-77327900DC2D}" srcOrd="11" destOrd="0" presId="urn:microsoft.com/office/officeart/2005/8/layout/hierarchy2"/>
    <dgm:cxn modelId="{8F6D78BC-587E-4D2D-A1AE-DA12C764AB02}" type="presParOf" srcId="{EF12E1C4-34AF-4108-ACC0-77327900DC2D}" destId="{02115887-E1F0-4FFA-BA05-0182056DBA14}" srcOrd="0" destOrd="0" presId="urn:microsoft.com/office/officeart/2005/8/layout/hierarchy2"/>
    <dgm:cxn modelId="{3EAA5AF7-18C7-4F0E-A1E5-1A0EEDB11684}" type="presParOf" srcId="{EF12E1C4-34AF-4108-ACC0-77327900DC2D}" destId="{EE4712D1-5DB2-40B2-963D-820406F1C544}" srcOrd="1" destOrd="0" presId="urn:microsoft.com/office/officeart/2005/8/layout/hierarchy2"/>
    <dgm:cxn modelId="{D7DBF291-1397-4B0E-A4A1-A6C3C8208127}" type="presParOf" srcId="{4F6B32A1-BE6A-485A-B641-3673EA31EAE2}" destId="{9795E49C-9107-4CC0-88BD-814C5802FC24}" srcOrd="12" destOrd="0" presId="urn:microsoft.com/office/officeart/2005/8/layout/hierarchy2"/>
    <dgm:cxn modelId="{86F5461C-E6E8-4FD4-AD06-453C9221B289}" type="presParOf" srcId="{9795E49C-9107-4CC0-88BD-814C5802FC24}" destId="{97906C60-30F4-4282-8F30-F56679881BB4}" srcOrd="0" destOrd="0" presId="urn:microsoft.com/office/officeart/2005/8/layout/hierarchy2"/>
    <dgm:cxn modelId="{46AFE586-E82F-42EA-AC0A-6990BD906FE2}" type="presParOf" srcId="{4F6B32A1-BE6A-485A-B641-3673EA31EAE2}" destId="{95DF3796-ED81-44D8-88B5-D9D5AB29932C}" srcOrd="13" destOrd="0" presId="urn:microsoft.com/office/officeart/2005/8/layout/hierarchy2"/>
    <dgm:cxn modelId="{9A620430-5C76-4B59-BB5F-9B58D650BDCB}" type="presParOf" srcId="{95DF3796-ED81-44D8-88B5-D9D5AB29932C}" destId="{FCCAC469-8C65-4A18-A1C3-F37EAFE31C36}" srcOrd="0" destOrd="0" presId="urn:microsoft.com/office/officeart/2005/8/layout/hierarchy2"/>
    <dgm:cxn modelId="{DD0F7B19-49B6-4192-B4D8-A673898A14D7}" type="presParOf" srcId="{95DF3796-ED81-44D8-88B5-D9D5AB29932C}" destId="{FB00EB5F-DFD5-4321-8A4E-DC1E6F54CA25}" srcOrd="1" destOrd="0" presId="urn:microsoft.com/office/officeart/2005/8/layout/hierarchy2"/>
    <dgm:cxn modelId="{D2DDB0ED-7951-4E23-9808-582107A4E2EB}" type="presParOf" srcId="{4F6B32A1-BE6A-485A-B641-3673EA31EAE2}" destId="{6944C51E-C4BA-44CB-BC82-850062BD46A2}" srcOrd="14" destOrd="0" presId="urn:microsoft.com/office/officeart/2005/8/layout/hierarchy2"/>
    <dgm:cxn modelId="{EBEE249E-8ADB-4889-915D-D4CC72E2FB01}" type="presParOf" srcId="{6944C51E-C4BA-44CB-BC82-850062BD46A2}" destId="{DB52D32D-029E-4780-A561-83FE3FC267F7}" srcOrd="0" destOrd="0" presId="urn:microsoft.com/office/officeart/2005/8/layout/hierarchy2"/>
    <dgm:cxn modelId="{7C71BB11-4FDD-4F7F-8746-F706CF58C0CC}" type="presParOf" srcId="{4F6B32A1-BE6A-485A-B641-3673EA31EAE2}" destId="{BC588C36-30BE-4575-91BF-9E3E96AD93C1}" srcOrd="15" destOrd="0" presId="urn:microsoft.com/office/officeart/2005/8/layout/hierarchy2"/>
    <dgm:cxn modelId="{A56A67CC-AAA7-423B-BE16-7482F63F14E3}" type="presParOf" srcId="{BC588C36-30BE-4575-91BF-9E3E96AD93C1}" destId="{903E1CE9-E936-49F4-8025-C50BFC1456C2}" srcOrd="0" destOrd="0" presId="urn:microsoft.com/office/officeart/2005/8/layout/hierarchy2"/>
    <dgm:cxn modelId="{073328CD-CA73-468D-9813-5D28C23E360D}" type="presParOf" srcId="{BC588C36-30BE-4575-91BF-9E3E96AD93C1}" destId="{D637AB25-6E28-481F-A8F7-377CEFDCBC26}" srcOrd="1" destOrd="0" presId="urn:microsoft.com/office/officeart/2005/8/layout/hierarchy2"/>
    <dgm:cxn modelId="{85FAB887-6809-4A90-934D-3DDEDFBFDE86}" type="presParOf" srcId="{C281CC1B-DC80-4467-A946-D2A6F180AA00}" destId="{0E00C1B9-F1C4-4F64-90B9-901FA860D914}" srcOrd="2" destOrd="0" presId="urn:microsoft.com/office/officeart/2005/8/layout/hierarchy2"/>
    <dgm:cxn modelId="{C5D81239-567F-45A7-8C0C-99F14D128251}" type="presParOf" srcId="{0E00C1B9-F1C4-4F64-90B9-901FA860D914}" destId="{FE37D6F1-286A-4043-8B88-E133FA3ED043}" srcOrd="0" destOrd="0" presId="urn:microsoft.com/office/officeart/2005/8/layout/hierarchy2"/>
    <dgm:cxn modelId="{1EBE257A-9C28-4B0F-89B5-F41F44F47833}" type="presParOf" srcId="{C281CC1B-DC80-4467-A946-D2A6F180AA00}" destId="{0D8ECDEA-F317-4E8A-847F-AB3633A3819D}" srcOrd="3" destOrd="0" presId="urn:microsoft.com/office/officeart/2005/8/layout/hierarchy2"/>
    <dgm:cxn modelId="{10109EC5-27E2-4454-86FF-0BAC100BA892}" type="presParOf" srcId="{0D8ECDEA-F317-4E8A-847F-AB3633A3819D}" destId="{5C8276CA-EA72-40FC-BAE7-A2FC2F1B4573}" srcOrd="0" destOrd="0" presId="urn:microsoft.com/office/officeart/2005/8/layout/hierarchy2"/>
    <dgm:cxn modelId="{A9E12DBB-14AA-46B6-95CD-D595D05EFAAD}" type="presParOf" srcId="{0D8ECDEA-F317-4E8A-847F-AB3633A3819D}" destId="{662779C5-AF23-4185-A641-96B786D81492}" srcOrd="1" destOrd="0" presId="urn:microsoft.com/office/officeart/2005/8/layout/hierarchy2"/>
    <dgm:cxn modelId="{0D764EC8-2A30-41D7-ACB2-6973A64BDFAD}" type="presParOf" srcId="{662779C5-AF23-4185-A641-96B786D81492}" destId="{A9D580B7-7981-400E-A183-64B17ADF0101}" srcOrd="0" destOrd="0" presId="urn:microsoft.com/office/officeart/2005/8/layout/hierarchy2"/>
    <dgm:cxn modelId="{C9917BF0-B303-4EE2-B573-3174EED2BD7A}" type="presParOf" srcId="{A9D580B7-7981-400E-A183-64B17ADF0101}" destId="{65035A3F-35D9-42CE-A023-53C18A64C779}" srcOrd="0" destOrd="0" presId="urn:microsoft.com/office/officeart/2005/8/layout/hierarchy2"/>
    <dgm:cxn modelId="{DBAEE874-42E1-4A3C-B51A-394D2F77EAE2}" type="presParOf" srcId="{662779C5-AF23-4185-A641-96B786D81492}" destId="{69C4B4C8-D097-4467-9B68-F4D940D03C22}" srcOrd="1" destOrd="0" presId="urn:microsoft.com/office/officeart/2005/8/layout/hierarchy2"/>
    <dgm:cxn modelId="{F2FF5C12-7C77-47A7-9DC1-BC1A30DAB60F}" type="presParOf" srcId="{69C4B4C8-D097-4467-9B68-F4D940D03C22}" destId="{74E1B97E-8977-46FE-9D13-3C39392DBF85}" srcOrd="0" destOrd="0" presId="urn:microsoft.com/office/officeart/2005/8/layout/hierarchy2"/>
    <dgm:cxn modelId="{A0142BBC-2F7B-46B6-99D1-20C3573DED6E}" type="presParOf" srcId="{69C4B4C8-D097-4467-9B68-F4D940D03C22}" destId="{1752C626-6DC2-48A1-A568-BDFE1019618F}" srcOrd="1" destOrd="0" presId="urn:microsoft.com/office/officeart/2005/8/layout/hierarchy2"/>
    <dgm:cxn modelId="{91D6215D-27DD-4841-AE91-A64B2994D905}" type="presParOf" srcId="{C281CC1B-DC80-4467-A946-D2A6F180AA00}" destId="{72D05B38-5EFF-4FF4-994C-2B6A527D569F}" srcOrd="4" destOrd="0" presId="urn:microsoft.com/office/officeart/2005/8/layout/hierarchy2"/>
    <dgm:cxn modelId="{0C3FDB41-DE92-4B1B-BE25-B12685FA952E}" type="presParOf" srcId="{72D05B38-5EFF-4FF4-994C-2B6A527D569F}" destId="{439D6C17-B638-4EE7-AA12-D4E94405A493}" srcOrd="0" destOrd="0" presId="urn:microsoft.com/office/officeart/2005/8/layout/hierarchy2"/>
    <dgm:cxn modelId="{91057EA9-D429-4BCC-8163-6D89CE80A79D}" type="presParOf" srcId="{C281CC1B-DC80-4467-A946-D2A6F180AA00}" destId="{036EA25F-0250-4D8F-B537-C57361E45F2E}" srcOrd="5" destOrd="0" presId="urn:microsoft.com/office/officeart/2005/8/layout/hierarchy2"/>
    <dgm:cxn modelId="{EE0B7416-4992-4DE4-9776-80B56A0B4491}" type="presParOf" srcId="{036EA25F-0250-4D8F-B537-C57361E45F2E}" destId="{6719857B-1106-424E-9218-F21BC038D884}" srcOrd="0" destOrd="0" presId="urn:microsoft.com/office/officeart/2005/8/layout/hierarchy2"/>
    <dgm:cxn modelId="{85FB75AD-1B36-4B46-9434-DB2692F723E0}" type="presParOf" srcId="{036EA25F-0250-4D8F-B537-C57361E45F2E}" destId="{C42CD689-B7A8-4D67-9863-302BB5BDA588}" srcOrd="1" destOrd="0" presId="urn:microsoft.com/office/officeart/2005/8/layout/hierarchy2"/>
    <dgm:cxn modelId="{806EB445-57F6-4D29-B585-AE0354A2F49E}" type="presParOf" srcId="{C42CD689-B7A8-4D67-9863-302BB5BDA588}" destId="{99B11B49-02E1-43A1-B768-0AC189080CAF}" srcOrd="0" destOrd="0" presId="urn:microsoft.com/office/officeart/2005/8/layout/hierarchy2"/>
    <dgm:cxn modelId="{EFDB6DB5-3908-4022-942C-54054769C159}" type="presParOf" srcId="{99B11B49-02E1-43A1-B768-0AC189080CAF}" destId="{CAA72439-8033-48D0-8476-D6CEE5D83343}" srcOrd="0" destOrd="0" presId="urn:microsoft.com/office/officeart/2005/8/layout/hierarchy2"/>
    <dgm:cxn modelId="{35C92407-1C2D-4739-A0D5-14769D0A897C}" type="presParOf" srcId="{C42CD689-B7A8-4D67-9863-302BB5BDA588}" destId="{3B2EE103-B286-48BD-83EC-7EAC4065F6E0}" srcOrd="1" destOrd="0" presId="urn:microsoft.com/office/officeart/2005/8/layout/hierarchy2"/>
    <dgm:cxn modelId="{E23D87AC-057C-48F5-A35E-02FC322CC460}" type="presParOf" srcId="{3B2EE103-B286-48BD-83EC-7EAC4065F6E0}" destId="{AE7B8B59-595B-4BFD-885F-113C32AAA114}" srcOrd="0" destOrd="0" presId="urn:microsoft.com/office/officeart/2005/8/layout/hierarchy2"/>
    <dgm:cxn modelId="{45531ECC-B0FD-4A3F-AB99-6D2E246A17B6}" type="presParOf" srcId="{3B2EE103-B286-48BD-83EC-7EAC4065F6E0}" destId="{696ABA14-829B-4A64-BDF3-3BA2921F0F9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962598-9BB2-412E-8966-9BA3E5C28F0C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BDC0C-21D3-428C-8B05-A229199B886F}">
      <dgm:prSet phldrT="[Text]"/>
      <dgm:spPr/>
      <dgm:t>
        <a:bodyPr/>
        <a:lstStyle/>
        <a:p>
          <a:r>
            <a:rPr lang="en-US" dirty="0"/>
            <a:t>RGB</a:t>
          </a:r>
        </a:p>
      </dgm:t>
    </dgm:pt>
    <dgm:pt modelId="{1803B2F6-3706-48D7-BE52-EF55FF625ADD}" type="parTrans" cxnId="{3D45B7E0-8181-4D3A-8F94-1B4D6D10345B}">
      <dgm:prSet/>
      <dgm:spPr/>
      <dgm:t>
        <a:bodyPr/>
        <a:lstStyle/>
        <a:p>
          <a:endParaRPr lang="en-US"/>
        </a:p>
      </dgm:t>
    </dgm:pt>
    <dgm:pt modelId="{323D525C-BEC6-4E80-BB15-D6C74BC6FA06}" type="sibTrans" cxnId="{3D45B7E0-8181-4D3A-8F94-1B4D6D10345B}">
      <dgm:prSet/>
      <dgm:spPr/>
      <dgm:t>
        <a:bodyPr/>
        <a:lstStyle/>
        <a:p>
          <a:endParaRPr lang="en-US"/>
        </a:p>
      </dgm:t>
    </dgm:pt>
    <dgm:pt modelId="{57C5B0F8-E60D-4965-B126-5DC9606C61B2}">
      <dgm:prSet phldrT="[Text]"/>
      <dgm:spPr/>
      <dgm:t>
        <a:bodyPr/>
        <a:lstStyle/>
        <a:p>
          <a:r>
            <a:rPr lang="en-US" dirty="0"/>
            <a:t>RED</a:t>
          </a:r>
        </a:p>
      </dgm:t>
    </dgm:pt>
    <dgm:pt modelId="{B46054D7-5694-4768-A57B-C66DBF99BE9E}" type="parTrans" cxnId="{09DC63EB-D0C6-403B-A114-D65EE378EC62}">
      <dgm:prSet/>
      <dgm:spPr/>
      <dgm:t>
        <a:bodyPr/>
        <a:lstStyle/>
        <a:p>
          <a:endParaRPr lang="en-US"/>
        </a:p>
      </dgm:t>
    </dgm:pt>
    <dgm:pt modelId="{E18A23C3-FD30-4D9C-8179-965320CB9FCC}" type="sibTrans" cxnId="{09DC63EB-D0C6-403B-A114-D65EE378EC62}">
      <dgm:prSet/>
      <dgm:spPr/>
      <dgm:t>
        <a:bodyPr/>
        <a:lstStyle/>
        <a:p>
          <a:endParaRPr lang="en-US"/>
        </a:p>
      </dgm:t>
    </dgm:pt>
    <dgm:pt modelId="{A04A0D2C-246F-4923-9A33-0C1D140062B1}">
      <dgm:prSet phldrT="[Text]"/>
      <dgm:spPr/>
      <dgm:t>
        <a:bodyPr/>
        <a:lstStyle/>
        <a:p>
          <a:r>
            <a:rPr lang="en-US" dirty="0"/>
            <a:t>BIT 7</a:t>
          </a:r>
        </a:p>
      </dgm:t>
    </dgm:pt>
    <dgm:pt modelId="{D4356E12-750E-483D-BF0B-90C3AB5EF513}" type="parTrans" cxnId="{A60396DB-B173-455D-A0D8-A5BB63828A22}">
      <dgm:prSet/>
      <dgm:spPr/>
      <dgm:t>
        <a:bodyPr/>
        <a:lstStyle/>
        <a:p>
          <a:endParaRPr lang="en-US"/>
        </a:p>
      </dgm:t>
    </dgm:pt>
    <dgm:pt modelId="{0E721EC8-E6AD-4D48-8EEF-E4107371F0BD}" type="sibTrans" cxnId="{A60396DB-B173-455D-A0D8-A5BB63828A22}">
      <dgm:prSet/>
      <dgm:spPr/>
      <dgm:t>
        <a:bodyPr/>
        <a:lstStyle/>
        <a:p>
          <a:endParaRPr lang="en-US"/>
        </a:p>
      </dgm:t>
    </dgm:pt>
    <dgm:pt modelId="{3A05E870-1526-42CC-A7E2-6362D512AF10}">
      <dgm:prSet phldrT="[Text]"/>
      <dgm:spPr/>
      <dgm:t>
        <a:bodyPr/>
        <a:lstStyle/>
        <a:p>
          <a:r>
            <a:rPr lang="en-US" dirty="0"/>
            <a:t>BIT 6</a:t>
          </a:r>
        </a:p>
      </dgm:t>
    </dgm:pt>
    <dgm:pt modelId="{C15EAAB3-BAD6-4A1E-837A-8B2708D228C3}" type="parTrans" cxnId="{3F257309-5F30-46F8-8027-64C25F653A9C}">
      <dgm:prSet/>
      <dgm:spPr/>
      <dgm:t>
        <a:bodyPr/>
        <a:lstStyle/>
        <a:p>
          <a:endParaRPr lang="en-US"/>
        </a:p>
      </dgm:t>
    </dgm:pt>
    <dgm:pt modelId="{1DD13C14-EA3B-4446-8B08-6341C4ED87B3}" type="sibTrans" cxnId="{3F257309-5F30-46F8-8027-64C25F653A9C}">
      <dgm:prSet/>
      <dgm:spPr/>
      <dgm:t>
        <a:bodyPr/>
        <a:lstStyle/>
        <a:p>
          <a:endParaRPr lang="en-US"/>
        </a:p>
      </dgm:t>
    </dgm:pt>
    <dgm:pt modelId="{C4EB4FBA-4D1E-45D8-9223-4481FE938A8B}">
      <dgm:prSet phldrT="[Text]"/>
      <dgm:spPr/>
      <dgm:t>
        <a:bodyPr/>
        <a:lstStyle/>
        <a:p>
          <a:r>
            <a:rPr lang="en-US" dirty="0"/>
            <a:t>GREEN</a:t>
          </a:r>
        </a:p>
      </dgm:t>
    </dgm:pt>
    <dgm:pt modelId="{501471DF-9D60-4C71-A4D2-2A37EE22ED4C}" type="parTrans" cxnId="{C53E1A22-2687-4AC0-A21F-D9D32A85251C}">
      <dgm:prSet/>
      <dgm:spPr/>
      <dgm:t>
        <a:bodyPr/>
        <a:lstStyle/>
        <a:p>
          <a:endParaRPr lang="en-US"/>
        </a:p>
      </dgm:t>
    </dgm:pt>
    <dgm:pt modelId="{15E77324-4281-430A-960D-3E9713325331}" type="sibTrans" cxnId="{C53E1A22-2687-4AC0-A21F-D9D32A85251C}">
      <dgm:prSet/>
      <dgm:spPr/>
      <dgm:t>
        <a:bodyPr/>
        <a:lstStyle/>
        <a:p>
          <a:endParaRPr lang="en-US"/>
        </a:p>
      </dgm:t>
    </dgm:pt>
    <dgm:pt modelId="{12133F1E-25ED-4D7D-95AA-226268D820E8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BBAC4E4-DB1D-4FCD-9AB2-B0DE53EDDD8E}" type="parTrans" cxnId="{9BB010A3-EABC-48A8-8698-AE69FAF323D7}">
      <dgm:prSet/>
      <dgm:spPr/>
      <dgm:t>
        <a:bodyPr/>
        <a:lstStyle/>
        <a:p>
          <a:endParaRPr lang="en-US"/>
        </a:p>
      </dgm:t>
    </dgm:pt>
    <dgm:pt modelId="{BA1D7288-DE81-48DC-901F-C3ECF4DF179D}" type="sibTrans" cxnId="{9BB010A3-EABC-48A8-8698-AE69FAF323D7}">
      <dgm:prSet/>
      <dgm:spPr/>
      <dgm:t>
        <a:bodyPr/>
        <a:lstStyle/>
        <a:p>
          <a:endParaRPr lang="en-US"/>
        </a:p>
      </dgm:t>
    </dgm:pt>
    <dgm:pt modelId="{BBD342D5-9C31-4A25-AE0D-075037C6BCB3}">
      <dgm:prSet/>
      <dgm:spPr/>
      <dgm:t>
        <a:bodyPr/>
        <a:lstStyle/>
        <a:p>
          <a:r>
            <a:rPr lang="en-US" dirty="0"/>
            <a:t>BLUE</a:t>
          </a:r>
        </a:p>
      </dgm:t>
    </dgm:pt>
    <dgm:pt modelId="{9DCE4EC6-01FE-4DB6-B882-C93936F9F5B7}" type="parTrans" cxnId="{2E3635FE-82BC-4197-AABC-0734B91C872C}">
      <dgm:prSet/>
      <dgm:spPr/>
      <dgm:t>
        <a:bodyPr/>
        <a:lstStyle/>
        <a:p>
          <a:endParaRPr lang="en-US"/>
        </a:p>
      </dgm:t>
    </dgm:pt>
    <dgm:pt modelId="{301D0CEA-88C6-4E68-9B02-0E7DB34A5658}" type="sibTrans" cxnId="{2E3635FE-82BC-4197-AABC-0734B91C872C}">
      <dgm:prSet/>
      <dgm:spPr/>
      <dgm:t>
        <a:bodyPr/>
        <a:lstStyle/>
        <a:p>
          <a:endParaRPr lang="en-US"/>
        </a:p>
      </dgm:t>
    </dgm:pt>
    <dgm:pt modelId="{41634C33-E1CE-4D8D-81CD-DB4701AB3ED9}">
      <dgm:prSet/>
      <dgm:spPr/>
      <dgm:t>
        <a:bodyPr/>
        <a:lstStyle/>
        <a:p>
          <a:r>
            <a:rPr lang="en-US" dirty="0"/>
            <a:t>BIT 5</a:t>
          </a:r>
        </a:p>
      </dgm:t>
    </dgm:pt>
    <dgm:pt modelId="{1F5F0C9B-E58E-41F3-8AD5-64D95F213CE0}" type="parTrans" cxnId="{973581F6-B988-48E1-88FA-9529B6EA422D}">
      <dgm:prSet/>
      <dgm:spPr/>
      <dgm:t>
        <a:bodyPr/>
        <a:lstStyle/>
        <a:p>
          <a:endParaRPr lang="en-US"/>
        </a:p>
      </dgm:t>
    </dgm:pt>
    <dgm:pt modelId="{35012464-BA5A-4DFA-AE0A-1BC2FAF79FE1}" type="sibTrans" cxnId="{973581F6-B988-48E1-88FA-9529B6EA422D}">
      <dgm:prSet/>
      <dgm:spPr/>
      <dgm:t>
        <a:bodyPr/>
        <a:lstStyle/>
        <a:p>
          <a:endParaRPr lang="en-US"/>
        </a:p>
      </dgm:t>
    </dgm:pt>
    <dgm:pt modelId="{02CBD7AF-895C-4C36-8302-006DFC5DCA04}">
      <dgm:prSet/>
      <dgm:spPr/>
      <dgm:t>
        <a:bodyPr/>
        <a:lstStyle/>
        <a:p>
          <a:r>
            <a:rPr lang="en-US" dirty="0"/>
            <a:t>BIT 4</a:t>
          </a:r>
        </a:p>
      </dgm:t>
    </dgm:pt>
    <dgm:pt modelId="{44DB3FB6-D542-4C93-9307-7F8E8B401406}" type="parTrans" cxnId="{EBE2C4F6-1ECD-48E2-A39C-7B53E9658E27}">
      <dgm:prSet/>
      <dgm:spPr/>
      <dgm:t>
        <a:bodyPr/>
        <a:lstStyle/>
        <a:p>
          <a:endParaRPr lang="en-US"/>
        </a:p>
      </dgm:t>
    </dgm:pt>
    <dgm:pt modelId="{7C5C98D5-3556-4F7E-B2C2-9CBB99729E60}" type="sibTrans" cxnId="{EBE2C4F6-1ECD-48E2-A39C-7B53E9658E27}">
      <dgm:prSet/>
      <dgm:spPr/>
      <dgm:t>
        <a:bodyPr/>
        <a:lstStyle/>
        <a:p>
          <a:endParaRPr lang="en-US"/>
        </a:p>
      </dgm:t>
    </dgm:pt>
    <dgm:pt modelId="{6B20D4DF-CEAD-4C91-B076-72555776615C}">
      <dgm:prSet/>
      <dgm:spPr/>
      <dgm:t>
        <a:bodyPr/>
        <a:lstStyle/>
        <a:p>
          <a:r>
            <a:rPr lang="en-US" dirty="0"/>
            <a:t>BIT 3</a:t>
          </a:r>
        </a:p>
      </dgm:t>
    </dgm:pt>
    <dgm:pt modelId="{617D49C2-92A3-4252-9F17-240ACE243D23}" type="parTrans" cxnId="{3EFC1787-BBC6-46FA-867E-415E70E6ABF8}">
      <dgm:prSet/>
      <dgm:spPr/>
      <dgm:t>
        <a:bodyPr/>
        <a:lstStyle/>
        <a:p>
          <a:endParaRPr lang="en-US"/>
        </a:p>
      </dgm:t>
    </dgm:pt>
    <dgm:pt modelId="{3E949C04-2DD0-46D2-9464-F2B1EB5835A0}" type="sibTrans" cxnId="{3EFC1787-BBC6-46FA-867E-415E70E6ABF8}">
      <dgm:prSet/>
      <dgm:spPr/>
      <dgm:t>
        <a:bodyPr/>
        <a:lstStyle/>
        <a:p>
          <a:endParaRPr lang="en-US"/>
        </a:p>
      </dgm:t>
    </dgm:pt>
    <dgm:pt modelId="{F0E62342-CB46-4BD4-85F1-ADF2AFA9D95E}">
      <dgm:prSet/>
      <dgm:spPr/>
      <dgm:t>
        <a:bodyPr/>
        <a:lstStyle/>
        <a:p>
          <a:r>
            <a:rPr lang="en-US" dirty="0"/>
            <a:t>BIT 2</a:t>
          </a:r>
        </a:p>
      </dgm:t>
    </dgm:pt>
    <dgm:pt modelId="{42ADDEFB-4908-49E4-940D-CFBA71F4F11A}" type="parTrans" cxnId="{BA9F5FF7-83C8-45C9-99D0-DC984C6C9156}">
      <dgm:prSet/>
      <dgm:spPr/>
      <dgm:t>
        <a:bodyPr/>
        <a:lstStyle/>
        <a:p>
          <a:endParaRPr lang="en-US"/>
        </a:p>
      </dgm:t>
    </dgm:pt>
    <dgm:pt modelId="{D6E0FAD0-8BBC-48C5-9A9A-F78849C16D1F}" type="sibTrans" cxnId="{BA9F5FF7-83C8-45C9-99D0-DC984C6C9156}">
      <dgm:prSet/>
      <dgm:spPr/>
      <dgm:t>
        <a:bodyPr/>
        <a:lstStyle/>
        <a:p>
          <a:endParaRPr lang="en-US"/>
        </a:p>
      </dgm:t>
    </dgm:pt>
    <dgm:pt modelId="{974EDEF0-10C8-40E1-AB0F-5174B0A61642}">
      <dgm:prSet/>
      <dgm:spPr/>
      <dgm:t>
        <a:bodyPr/>
        <a:lstStyle/>
        <a:p>
          <a:r>
            <a:rPr lang="en-US" dirty="0"/>
            <a:t>BIT 1</a:t>
          </a:r>
        </a:p>
      </dgm:t>
    </dgm:pt>
    <dgm:pt modelId="{24F8470D-129B-4BAE-A789-5BFDCDBB2849}" type="parTrans" cxnId="{E4636F75-D97E-43E3-A045-9E744BC19AF3}">
      <dgm:prSet/>
      <dgm:spPr/>
      <dgm:t>
        <a:bodyPr/>
        <a:lstStyle/>
        <a:p>
          <a:endParaRPr lang="en-US"/>
        </a:p>
      </dgm:t>
    </dgm:pt>
    <dgm:pt modelId="{FFDA53D9-D7E1-44EB-B1B7-3A7B1F83D0DD}" type="sibTrans" cxnId="{E4636F75-D97E-43E3-A045-9E744BC19AF3}">
      <dgm:prSet/>
      <dgm:spPr/>
      <dgm:t>
        <a:bodyPr/>
        <a:lstStyle/>
        <a:p>
          <a:endParaRPr lang="en-US"/>
        </a:p>
      </dgm:t>
    </dgm:pt>
    <dgm:pt modelId="{AE66DEBB-877A-40E5-868C-BE7A00179447}">
      <dgm:prSet/>
      <dgm:spPr/>
      <dgm:t>
        <a:bodyPr/>
        <a:lstStyle/>
        <a:p>
          <a:r>
            <a:rPr lang="en-US" dirty="0"/>
            <a:t>BIT 0</a:t>
          </a:r>
        </a:p>
      </dgm:t>
    </dgm:pt>
    <dgm:pt modelId="{12992C3A-660B-4E07-B17A-9260C1645015}" type="parTrans" cxnId="{4E6DFE28-71D9-494C-A1A6-79811E5A698D}">
      <dgm:prSet/>
      <dgm:spPr/>
      <dgm:t>
        <a:bodyPr/>
        <a:lstStyle/>
        <a:p>
          <a:endParaRPr lang="en-US"/>
        </a:p>
      </dgm:t>
    </dgm:pt>
    <dgm:pt modelId="{4B09D3BC-0580-4AAC-A4A0-ADB63ECAC915}" type="sibTrans" cxnId="{4E6DFE28-71D9-494C-A1A6-79811E5A698D}">
      <dgm:prSet/>
      <dgm:spPr/>
      <dgm:t>
        <a:bodyPr/>
        <a:lstStyle/>
        <a:p>
          <a:endParaRPr lang="en-US"/>
        </a:p>
      </dgm:t>
    </dgm:pt>
    <dgm:pt modelId="{4826C0CD-2F13-48A6-88A8-10AC54362BEF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C9A72CA1-9655-42B9-BD84-BE80BE723FA2}" type="parTrans" cxnId="{8AA2C3FD-286F-493C-A682-88E89D007611}">
      <dgm:prSet/>
      <dgm:spPr/>
      <dgm:t>
        <a:bodyPr/>
        <a:lstStyle/>
        <a:p>
          <a:endParaRPr lang="en-US"/>
        </a:p>
      </dgm:t>
    </dgm:pt>
    <dgm:pt modelId="{A8395E05-3005-4E90-86BC-214569798611}" type="sibTrans" cxnId="{8AA2C3FD-286F-493C-A682-88E89D007611}">
      <dgm:prSet/>
      <dgm:spPr/>
      <dgm:t>
        <a:bodyPr/>
        <a:lstStyle/>
        <a:p>
          <a:endParaRPr lang="en-US"/>
        </a:p>
      </dgm:t>
    </dgm:pt>
    <dgm:pt modelId="{7995EFE5-88C8-48F8-9068-9CD6EF6B7DCB}" type="pres">
      <dgm:prSet presAssocID="{1C962598-9BB2-412E-8966-9BA3E5C28F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74C978-0DD5-4744-B332-5C274666C1F6}" type="pres">
      <dgm:prSet presAssocID="{D70BDC0C-21D3-428C-8B05-A229199B886F}" presName="root1" presStyleCnt="0"/>
      <dgm:spPr/>
    </dgm:pt>
    <dgm:pt modelId="{FFCABB32-E5FE-49F4-92BD-B6B54149619A}" type="pres">
      <dgm:prSet presAssocID="{D70BDC0C-21D3-428C-8B05-A229199B886F}" presName="LevelOneTextNode" presStyleLbl="node0" presStyleIdx="0" presStyleCnt="1">
        <dgm:presLayoutVars>
          <dgm:chPref val="3"/>
        </dgm:presLayoutVars>
      </dgm:prSet>
      <dgm:spPr/>
    </dgm:pt>
    <dgm:pt modelId="{C281CC1B-DC80-4467-A946-D2A6F180AA00}" type="pres">
      <dgm:prSet presAssocID="{D70BDC0C-21D3-428C-8B05-A229199B886F}" presName="level2hierChild" presStyleCnt="0"/>
      <dgm:spPr/>
    </dgm:pt>
    <dgm:pt modelId="{E395F436-3AF0-4A60-8219-62C8A294100C}" type="pres">
      <dgm:prSet presAssocID="{B46054D7-5694-4768-A57B-C66DBF99BE9E}" presName="conn2-1" presStyleLbl="parChTrans1D2" presStyleIdx="0" presStyleCnt="3"/>
      <dgm:spPr/>
    </dgm:pt>
    <dgm:pt modelId="{BAFED39C-C575-489E-BC7B-D610525C4BA6}" type="pres">
      <dgm:prSet presAssocID="{B46054D7-5694-4768-A57B-C66DBF99BE9E}" presName="connTx" presStyleLbl="parChTrans1D2" presStyleIdx="0" presStyleCnt="3"/>
      <dgm:spPr/>
    </dgm:pt>
    <dgm:pt modelId="{012BF582-6AFF-4FFC-B880-7CAF3EF55AD9}" type="pres">
      <dgm:prSet presAssocID="{57C5B0F8-E60D-4965-B126-5DC9606C61B2}" presName="root2" presStyleCnt="0"/>
      <dgm:spPr/>
    </dgm:pt>
    <dgm:pt modelId="{96147347-7DB8-4001-A869-4135DCCFEAB1}" type="pres">
      <dgm:prSet presAssocID="{57C5B0F8-E60D-4965-B126-5DC9606C61B2}" presName="LevelTwoTextNode" presStyleLbl="node2" presStyleIdx="0" presStyleCnt="3">
        <dgm:presLayoutVars>
          <dgm:chPref val="3"/>
        </dgm:presLayoutVars>
      </dgm:prSet>
      <dgm:spPr/>
    </dgm:pt>
    <dgm:pt modelId="{4F6B32A1-BE6A-485A-B641-3673EA31EAE2}" type="pres">
      <dgm:prSet presAssocID="{57C5B0F8-E60D-4965-B126-5DC9606C61B2}" presName="level3hierChild" presStyleCnt="0"/>
      <dgm:spPr/>
    </dgm:pt>
    <dgm:pt modelId="{E089EBA4-3293-4277-B2D3-8F2A695F9C4D}" type="pres">
      <dgm:prSet presAssocID="{D4356E12-750E-483D-BF0B-90C3AB5EF513}" presName="conn2-1" presStyleLbl="parChTrans1D3" presStyleIdx="0" presStyleCnt="10"/>
      <dgm:spPr/>
    </dgm:pt>
    <dgm:pt modelId="{745C374A-72D3-4B9B-8E83-C091E3DF1A87}" type="pres">
      <dgm:prSet presAssocID="{D4356E12-750E-483D-BF0B-90C3AB5EF513}" presName="connTx" presStyleLbl="parChTrans1D3" presStyleIdx="0" presStyleCnt="10"/>
      <dgm:spPr/>
    </dgm:pt>
    <dgm:pt modelId="{3CB5F688-9623-4975-9F48-5CDAC5150ED3}" type="pres">
      <dgm:prSet presAssocID="{A04A0D2C-246F-4923-9A33-0C1D140062B1}" presName="root2" presStyleCnt="0"/>
      <dgm:spPr/>
    </dgm:pt>
    <dgm:pt modelId="{90E44CE7-35DC-4027-A020-ABBFEF9357A1}" type="pres">
      <dgm:prSet presAssocID="{A04A0D2C-246F-4923-9A33-0C1D140062B1}" presName="LevelTwoTextNode" presStyleLbl="node3" presStyleIdx="0" presStyleCnt="10" custLinFactX="31922" custLinFactNeighborX="100000" custLinFactNeighborY="21937">
        <dgm:presLayoutVars>
          <dgm:chPref val="3"/>
        </dgm:presLayoutVars>
      </dgm:prSet>
      <dgm:spPr/>
    </dgm:pt>
    <dgm:pt modelId="{9DA5A380-B9E4-4DB7-A11F-5BD8DC881A09}" type="pres">
      <dgm:prSet presAssocID="{A04A0D2C-246F-4923-9A33-0C1D140062B1}" presName="level3hierChild" presStyleCnt="0"/>
      <dgm:spPr/>
    </dgm:pt>
    <dgm:pt modelId="{005D1256-74C2-4705-AFA6-D0234319F8E4}" type="pres">
      <dgm:prSet presAssocID="{C15EAAB3-BAD6-4A1E-837A-8B2708D228C3}" presName="conn2-1" presStyleLbl="parChTrans1D3" presStyleIdx="1" presStyleCnt="10"/>
      <dgm:spPr/>
    </dgm:pt>
    <dgm:pt modelId="{A3C72E70-DA31-4DD8-81EC-A748E06A89D7}" type="pres">
      <dgm:prSet presAssocID="{C15EAAB3-BAD6-4A1E-837A-8B2708D228C3}" presName="connTx" presStyleLbl="parChTrans1D3" presStyleIdx="1" presStyleCnt="10"/>
      <dgm:spPr/>
    </dgm:pt>
    <dgm:pt modelId="{9DBEC5D1-500A-4A61-A2E0-D0583D91B9CF}" type="pres">
      <dgm:prSet presAssocID="{3A05E870-1526-42CC-A7E2-6362D512AF10}" presName="root2" presStyleCnt="0"/>
      <dgm:spPr/>
    </dgm:pt>
    <dgm:pt modelId="{9F3C549B-754D-4A19-BD5E-C2F08D43575C}" type="pres">
      <dgm:prSet presAssocID="{3A05E870-1526-42CC-A7E2-6362D512AF10}" presName="LevelTwoTextNode" presStyleLbl="node3" presStyleIdx="1" presStyleCnt="10" custLinFactX="31152" custLinFactNeighborX="100000" custLinFactNeighborY="27120">
        <dgm:presLayoutVars>
          <dgm:chPref val="3"/>
        </dgm:presLayoutVars>
      </dgm:prSet>
      <dgm:spPr/>
    </dgm:pt>
    <dgm:pt modelId="{D0A62F23-4FF9-4ACC-9CE3-76584E8C46EA}" type="pres">
      <dgm:prSet presAssocID="{3A05E870-1526-42CC-A7E2-6362D512AF10}" presName="level3hierChild" presStyleCnt="0"/>
      <dgm:spPr/>
    </dgm:pt>
    <dgm:pt modelId="{4F373493-B8A1-42F0-B10C-36C15E292EB9}" type="pres">
      <dgm:prSet presAssocID="{1F5F0C9B-E58E-41F3-8AD5-64D95F213CE0}" presName="conn2-1" presStyleLbl="parChTrans1D3" presStyleIdx="2" presStyleCnt="10"/>
      <dgm:spPr/>
    </dgm:pt>
    <dgm:pt modelId="{C832256D-7F2B-4747-B0FD-2E0FDE860CD1}" type="pres">
      <dgm:prSet presAssocID="{1F5F0C9B-E58E-41F3-8AD5-64D95F213CE0}" presName="connTx" presStyleLbl="parChTrans1D3" presStyleIdx="2" presStyleCnt="10"/>
      <dgm:spPr/>
    </dgm:pt>
    <dgm:pt modelId="{A95CC5C7-E006-4B7E-84C4-368C5DC9BD27}" type="pres">
      <dgm:prSet presAssocID="{41634C33-E1CE-4D8D-81CD-DB4701AB3ED9}" presName="root2" presStyleCnt="0"/>
      <dgm:spPr/>
    </dgm:pt>
    <dgm:pt modelId="{76AD26CB-6E9F-4915-B601-9FAC76BDED36}" type="pres">
      <dgm:prSet presAssocID="{41634C33-E1CE-4D8D-81CD-DB4701AB3ED9}" presName="LevelTwoTextNode" presStyleLbl="node3" presStyleIdx="2" presStyleCnt="10" custLinFactX="31152" custLinFactNeighborX="100000" custLinFactNeighborY="27120">
        <dgm:presLayoutVars>
          <dgm:chPref val="3"/>
        </dgm:presLayoutVars>
      </dgm:prSet>
      <dgm:spPr/>
    </dgm:pt>
    <dgm:pt modelId="{5B91094D-2992-42B9-8050-8D36AFDC48FD}" type="pres">
      <dgm:prSet presAssocID="{41634C33-E1CE-4D8D-81CD-DB4701AB3ED9}" presName="level3hierChild" presStyleCnt="0"/>
      <dgm:spPr/>
    </dgm:pt>
    <dgm:pt modelId="{5DFB2696-B02B-4A45-9338-E94DC7214D29}" type="pres">
      <dgm:prSet presAssocID="{44DB3FB6-D542-4C93-9307-7F8E8B401406}" presName="conn2-1" presStyleLbl="parChTrans1D3" presStyleIdx="3" presStyleCnt="10"/>
      <dgm:spPr/>
    </dgm:pt>
    <dgm:pt modelId="{7E00515A-68A1-4957-A0A7-47D3FBD791CD}" type="pres">
      <dgm:prSet presAssocID="{44DB3FB6-D542-4C93-9307-7F8E8B401406}" presName="connTx" presStyleLbl="parChTrans1D3" presStyleIdx="3" presStyleCnt="10"/>
      <dgm:spPr/>
    </dgm:pt>
    <dgm:pt modelId="{E1D1A4A3-E711-4B9A-8E41-A5FF856321BC}" type="pres">
      <dgm:prSet presAssocID="{02CBD7AF-895C-4C36-8302-006DFC5DCA04}" presName="root2" presStyleCnt="0"/>
      <dgm:spPr/>
    </dgm:pt>
    <dgm:pt modelId="{FC659370-CE19-4DB2-86C2-2FA3F078CC7C}" type="pres">
      <dgm:prSet presAssocID="{02CBD7AF-895C-4C36-8302-006DFC5DCA04}" presName="LevelTwoTextNode" presStyleLbl="node3" presStyleIdx="3" presStyleCnt="10" custLinFactX="31152" custLinFactNeighborX="100000" custLinFactNeighborY="27120">
        <dgm:presLayoutVars>
          <dgm:chPref val="3"/>
        </dgm:presLayoutVars>
      </dgm:prSet>
      <dgm:spPr/>
    </dgm:pt>
    <dgm:pt modelId="{BCA85876-7C54-4BF8-90BD-2DA11E5062E5}" type="pres">
      <dgm:prSet presAssocID="{02CBD7AF-895C-4C36-8302-006DFC5DCA04}" presName="level3hierChild" presStyleCnt="0"/>
      <dgm:spPr/>
    </dgm:pt>
    <dgm:pt modelId="{A658BE29-C548-4F39-81C7-7B5EB0BF3BE1}" type="pres">
      <dgm:prSet presAssocID="{617D49C2-92A3-4252-9F17-240ACE243D23}" presName="conn2-1" presStyleLbl="parChTrans1D3" presStyleIdx="4" presStyleCnt="10"/>
      <dgm:spPr/>
    </dgm:pt>
    <dgm:pt modelId="{B439AF28-E61F-417F-BAC4-07FFD9756C8F}" type="pres">
      <dgm:prSet presAssocID="{617D49C2-92A3-4252-9F17-240ACE243D23}" presName="connTx" presStyleLbl="parChTrans1D3" presStyleIdx="4" presStyleCnt="10"/>
      <dgm:spPr/>
    </dgm:pt>
    <dgm:pt modelId="{88171748-01D9-422D-885B-81ABCC11ABCA}" type="pres">
      <dgm:prSet presAssocID="{6B20D4DF-CEAD-4C91-B076-72555776615C}" presName="root2" presStyleCnt="0"/>
      <dgm:spPr/>
    </dgm:pt>
    <dgm:pt modelId="{13BA4F93-0A6A-46AA-BEB7-22D753687245}" type="pres">
      <dgm:prSet presAssocID="{6B20D4DF-CEAD-4C91-B076-72555776615C}" presName="LevelTwoTextNode" presStyleLbl="node3" presStyleIdx="4" presStyleCnt="10" custLinFactX="31152" custLinFactNeighborX="100000" custLinFactNeighborY="27120">
        <dgm:presLayoutVars>
          <dgm:chPref val="3"/>
        </dgm:presLayoutVars>
      </dgm:prSet>
      <dgm:spPr/>
    </dgm:pt>
    <dgm:pt modelId="{D9D59E68-E422-4F34-96BB-E795F02D8242}" type="pres">
      <dgm:prSet presAssocID="{6B20D4DF-CEAD-4C91-B076-72555776615C}" presName="level3hierChild" presStyleCnt="0"/>
      <dgm:spPr/>
    </dgm:pt>
    <dgm:pt modelId="{C338E44C-6DCF-4567-9A4E-7ACE7526EC66}" type="pres">
      <dgm:prSet presAssocID="{42ADDEFB-4908-49E4-940D-CFBA71F4F11A}" presName="conn2-1" presStyleLbl="parChTrans1D3" presStyleIdx="5" presStyleCnt="10"/>
      <dgm:spPr/>
    </dgm:pt>
    <dgm:pt modelId="{05797D8F-5872-4DB5-B11A-4EDDD9B1CC75}" type="pres">
      <dgm:prSet presAssocID="{42ADDEFB-4908-49E4-940D-CFBA71F4F11A}" presName="connTx" presStyleLbl="parChTrans1D3" presStyleIdx="5" presStyleCnt="10"/>
      <dgm:spPr/>
    </dgm:pt>
    <dgm:pt modelId="{EF12E1C4-34AF-4108-ACC0-77327900DC2D}" type="pres">
      <dgm:prSet presAssocID="{F0E62342-CB46-4BD4-85F1-ADF2AFA9D95E}" presName="root2" presStyleCnt="0"/>
      <dgm:spPr/>
    </dgm:pt>
    <dgm:pt modelId="{02115887-E1F0-4FFA-BA05-0182056DBA14}" type="pres">
      <dgm:prSet presAssocID="{F0E62342-CB46-4BD4-85F1-ADF2AFA9D95E}" presName="LevelTwoTextNode" presStyleLbl="node3" presStyleIdx="5" presStyleCnt="10" custLinFactX="31152" custLinFactNeighborX="100000" custLinFactNeighborY="27120">
        <dgm:presLayoutVars>
          <dgm:chPref val="3"/>
        </dgm:presLayoutVars>
      </dgm:prSet>
      <dgm:spPr/>
    </dgm:pt>
    <dgm:pt modelId="{EE4712D1-5DB2-40B2-963D-820406F1C544}" type="pres">
      <dgm:prSet presAssocID="{F0E62342-CB46-4BD4-85F1-ADF2AFA9D95E}" presName="level3hierChild" presStyleCnt="0"/>
      <dgm:spPr/>
    </dgm:pt>
    <dgm:pt modelId="{9795E49C-9107-4CC0-88BD-814C5802FC24}" type="pres">
      <dgm:prSet presAssocID="{24F8470D-129B-4BAE-A789-5BFDCDBB2849}" presName="conn2-1" presStyleLbl="parChTrans1D3" presStyleIdx="6" presStyleCnt="10"/>
      <dgm:spPr/>
    </dgm:pt>
    <dgm:pt modelId="{97906C60-30F4-4282-8F30-F56679881BB4}" type="pres">
      <dgm:prSet presAssocID="{24F8470D-129B-4BAE-A789-5BFDCDBB2849}" presName="connTx" presStyleLbl="parChTrans1D3" presStyleIdx="6" presStyleCnt="10"/>
      <dgm:spPr/>
    </dgm:pt>
    <dgm:pt modelId="{95DF3796-ED81-44D8-88B5-D9D5AB29932C}" type="pres">
      <dgm:prSet presAssocID="{974EDEF0-10C8-40E1-AB0F-5174B0A61642}" presName="root2" presStyleCnt="0"/>
      <dgm:spPr/>
    </dgm:pt>
    <dgm:pt modelId="{FCCAC469-8C65-4A18-A1C3-F37EAFE31C36}" type="pres">
      <dgm:prSet presAssocID="{974EDEF0-10C8-40E1-AB0F-5174B0A61642}" presName="LevelTwoTextNode" presStyleLbl="node3" presStyleIdx="6" presStyleCnt="10" custLinFactX="31152" custLinFactNeighborX="100000" custLinFactNeighborY="27120">
        <dgm:presLayoutVars>
          <dgm:chPref val="3"/>
        </dgm:presLayoutVars>
      </dgm:prSet>
      <dgm:spPr/>
    </dgm:pt>
    <dgm:pt modelId="{FB00EB5F-DFD5-4321-8A4E-DC1E6F54CA25}" type="pres">
      <dgm:prSet presAssocID="{974EDEF0-10C8-40E1-AB0F-5174B0A61642}" presName="level3hierChild" presStyleCnt="0"/>
      <dgm:spPr/>
    </dgm:pt>
    <dgm:pt modelId="{6944C51E-C4BA-44CB-BC82-850062BD46A2}" type="pres">
      <dgm:prSet presAssocID="{12992C3A-660B-4E07-B17A-9260C1645015}" presName="conn2-1" presStyleLbl="parChTrans1D3" presStyleIdx="7" presStyleCnt="10"/>
      <dgm:spPr/>
    </dgm:pt>
    <dgm:pt modelId="{DB52D32D-029E-4780-A561-83FE3FC267F7}" type="pres">
      <dgm:prSet presAssocID="{12992C3A-660B-4E07-B17A-9260C1645015}" presName="connTx" presStyleLbl="parChTrans1D3" presStyleIdx="7" presStyleCnt="10"/>
      <dgm:spPr/>
    </dgm:pt>
    <dgm:pt modelId="{BC588C36-30BE-4575-91BF-9E3E96AD93C1}" type="pres">
      <dgm:prSet presAssocID="{AE66DEBB-877A-40E5-868C-BE7A00179447}" presName="root2" presStyleCnt="0"/>
      <dgm:spPr/>
    </dgm:pt>
    <dgm:pt modelId="{903E1CE9-E936-49F4-8025-C50BFC1456C2}" type="pres">
      <dgm:prSet presAssocID="{AE66DEBB-877A-40E5-868C-BE7A00179447}" presName="LevelTwoTextNode" presStyleLbl="node3" presStyleIdx="7" presStyleCnt="10" custLinFactX="31152" custLinFactNeighborX="100000" custLinFactNeighborY="27120">
        <dgm:presLayoutVars>
          <dgm:chPref val="3"/>
        </dgm:presLayoutVars>
      </dgm:prSet>
      <dgm:spPr/>
    </dgm:pt>
    <dgm:pt modelId="{D637AB25-6E28-481F-A8F7-377CEFDCBC26}" type="pres">
      <dgm:prSet presAssocID="{AE66DEBB-877A-40E5-868C-BE7A00179447}" presName="level3hierChild" presStyleCnt="0"/>
      <dgm:spPr/>
    </dgm:pt>
    <dgm:pt modelId="{0E00C1B9-F1C4-4F64-90B9-901FA860D914}" type="pres">
      <dgm:prSet presAssocID="{501471DF-9D60-4C71-A4D2-2A37EE22ED4C}" presName="conn2-1" presStyleLbl="parChTrans1D2" presStyleIdx="1" presStyleCnt="3"/>
      <dgm:spPr/>
    </dgm:pt>
    <dgm:pt modelId="{FE37D6F1-286A-4043-8B88-E133FA3ED043}" type="pres">
      <dgm:prSet presAssocID="{501471DF-9D60-4C71-A4D2-2A37EE22ED4C}" presName="connTx" presStyleLbl="parChTrans1D2" presStyleIdx="1" presStyleCnt="3"/>
      <dgm:spPr/>
    </dgm:pt>
    <dgm:pt modelId="{0D8ECDEA-F317-4E8A-847F-AB3633A3819D}" type="pres">
      <dgm:prSet presAssocID="{C4EB4FBA-4D1E-45D8-9223-4481FE938A8B}" presName="root2" presStyleCnt="0"/>
      <dgm:spPr/>
    </dgm:pt>
    <dgm:pt modelId="{5C8276CA-EA72-40FC-BAE7-A2FC2F1B4573}" type="pres">
      <dgm:prSet presAssocID="{C4EB4FBA-4D1E-45D8-9223-4481FE938A8B}" presName="LevelTwoTextNode" presStyleLbl="node2" presStyleIdx="1" presStyleCnt="3" custLinFactNeighborX="0" custLinFactNeighborY="-48833">
        <dgm:presLayoutVars>
          <dgm:chPref val="3"/>
        </dgm:presLayoutVars>
      </dgm:prSet>
      <dgm:spPr/>
    </dgm:pt>
    <dgm:pt modelId="{662779C5-AF23-4185-A641-96B786D81492}" type="pres">
      <dgm:prSet presAssocID="{C4EB4FBA-4D1E-45D8-9223-4481FE938A8B}" presName="level3hierChild" presStyleCnt="0"/>
      <dgm:spPr/>
    </dgm:pt>
    <dgm:pt modelId="{A9D580B7-7981-400E-A183-64B17ADF0101}" type="pres">
      <dgm:prSet presAssocID="{CBBAC4E4-DB1D-4FCD-9AB2-B0DE53EDDD8E}" presName="conn2-1" presStyleLbl="parChTrans1D3" presStyleIdx="8" presStyleCnt="10"/>
      <dgm:spPr/>
    </dgm:pt>
    <dgm:pt modelId="{65035A3F-35D9-42CE-A023-53C18A64C779}" type="pres">
      <dgm:prSet presAssocID="{CBBAC4E4-DB1D-4FCD-9AB2-B0DE53EDDD8E}" presName="connTx" presStyleLbl="parChTrans1D3" presStyleIdx="8" presStyleCnt="10"/>
      <dgm:spPr/>
    </dgm:pt>
    <dgm:pt modelId="{69C4B4C8-D097-4467-9B68-F4D940D03C22}" type="pres">
      <dgm:prSet presAssocID="{12133F1E-25ED-4D7D-95AA-226268D820E8}" presName="root2" presStyleCnt="0"/>
      <dgm:spPr/>
    </dgm:pt>
    <dgm:pt modelId="{74E1B97E-8977-46FE-9D13-3C39392DBF85}" type="pres">
      <dgm:prSet presAssocID="{12133F1E-25ED-4D7D-95AA-226268D820E8}" presName="LevelTwoTextNode" presStyleLbl="node3" presStyleIdx="8" presStyleCnt="10">
        <dgm:presLayoutVars>
          <dgm:chPref val="3"/>
        </dgm:presLayoutVars>
      </dgm:prSet>
      <dgm:spPr/>
    </dgm:pt>
    <dgm:pt modelId="{1752C626-6DC2-48A1-A568-BDFE1019618F}" type="pres">
      <dgm:prSet presAssocID="{12133F1E-25ED-4D7D-95AA-226268D820E8}" presName="level3hierChild" presStyleCnt="0"/>
      <dgm:spPr/>
    </dgm:pt>
    <dgm:pt modelId="{72D05B38-5EFF-4FF4-994C-2B6A527D569F}" type="pres">
      <dgm:prSet presAssocID="{9DCE4EC6-01FE-4DB6-B882-C93936F9F5B7}" presName="conn2-1" presStyleLbl="parChTrans1D2" presStyleIdx="2" presStyleCnt="3"/>
      <dgm:spPr/>
    </dgm:pt>
    <dgm:pt modelId="{439D6C17-B638-4EE7-AA12-D4E94405A493}" type="pres">
      <dgm:prSet presAssocID="{9DCE4EC6-01FE-4DB6-B882-C93936F9F5B7}" presName="connTx" presStyleLbl="parChTrans1D2" presStyleIdx="2" presStyleCnt="3"/>
      <dgm:spPr/>
    </dgm:pt>
    <dgm:pt modelId="{036EA25F-0250-4D8F-B537-C57361E45F2E}" type="pres">
      <dgm:prSet presAssocID="{BBD342D5-9C31-4A25-AE0D-075037C6BCB3}" presName="root2" presStyleCnt="0"/>
      <dgm:spPr/>
    </dgm:pt>
    <dgm:pt modelId="{6719857B-1106-424E-9218-F21BC038D884}" type="pres">
      <dgm:prSet presAssocID="{BBD342D5-9C31-4A25-AE0D-075037C6BCB3}" presName="LevelTwoTextNode" presStyleLbl="node2" presStyleIdx="2" presStyleCnt="3" custLinFactNeighborY="4622">
        <dgm:presLayoutVars>
          <dgm:chPref val="3"/>
        </dgm:presLayoutVars>
      </dgm:prSet>
      <dgm:spPr/>
    </dgm:pt>
    <dgm:pt modelId="{C42CD689-B7A8-4D67-9863-302BB5BDA588}" type="pres">
      <dgm:prSet presAssocID="{BBD342D5-9C31-4A25-AE0D-075037C6BCB3}" presName="level3hierChild" presStyleCnt="0"/>
      <dgm:spPr/>
    </dgm:pt>
    <dgm:pt modelId="{99B11B49-02E1-43A1-B768-0AC189080CAF}" type="pres">
      <dgm:prSet presAssocID="{C9A72CA1-9655-42B9-BD84-BE80BE723FA2}" presName="conn2-1" presStyleLbl="parChTrans1D3" presStyleIdx="9" presStyleCnt="10"/>
      <dgm:spPr/>
    </dgm:pt>
    <dgm:pt modelId="{CAA72439-8033-48D0-8476-D6CEE5D83343}" type="pres">
      <dgm:prSet presAssocID="{C9A72CA1-9655-42B9-BD84-BE80BE723FA2}" presName="connTx" presStyleLbl="parChTrans1D3" presStyleIdx="9" presStyleCnt="10"/>
      <dgm:spPr/>
    </dgm:pt>
    <dgm:pt modelId="{3B2EE103-B286-48BD-83EC-7EAC4065F6E0}" type="pres">
      <dgm:prSet presAssocID="{4826C0CD-2F13-48A6-88A8-10AC54362BEF}" presName="root2" presStyleCnt="0"/>
      <dgm:spPr/>
    </dgm:pt>
    <dgm:pt modelId="{AE7B8B59-595B-4BFD-885F-113C32AAA114}" type="pres">
      <dgm:prSet presAssocID="{4826C0CD-2F13-48A6-88A8-10AC54362BEF}" presName="LevelTwoTextNode" presStyleLbl="node3" presStyleIdx="9" presStyleCnt="10">
        <dgm:presLayoutVars>
          <dgm:chPref val="3"/>
        </dgm:presLayoutVars>
      </dgm:prSet>
      <dgm:spPr/>
    </dgm:pt>
    <dgm:pt modelId="{696ABA14-829B-4A64-BDF3-3BA2921F0F96}" type="pres">
      <dgm:prSet presAssocID="{4826C0CD-2F13-48A6-88A8-10AC54362BEF}" presName="level3hierChild" presStyleCnt="0"/>
      <dgm:spPr/>
    </dgm:pt>
  </dgm:ptLst>
  <dgm:cxnLst>
    <dgm:cxn modelId="{3F257309-5F30-46F8-8027-64C25F653A9C}" srcId="{57C5B0F8-E60D-4965-B126-5DC9606C61B2}" destId="{3A05E870-1526-42CC-A7E2-6362D512AF10}" srcOrd="1" destOrd="0" parTransId="{C15EAAB3-BAD6-4A1E-837A-8B2708D228C3}" sibTransId="{1DD13C14-EA3B-4446-8B08-6341C4ED87B3}"/>
    <dgm:cxn modelId="{158F110C-2871-4BEB-868F-841398AD8CA1}" type="presOf" srcId="{F0E62342-CB46-4BD4-85F1-ADF2AFA9D95E}" destId="{02115887-E1F0-4FFA-BA05-0182056DBA14}" srcOrd="0" destOrd="0" presId="urn:microsoft.com/office/officeart/2005/8/layout/hierarchy2"/>
    <dgm:cxn modelId="{D3CD9816-4646-4D62-9A72-E19C18060B11}" type="presOf" srcId="{D4356E12-750E-483D-BF0B-90C3AB5EF513}" destId="{E089EBA4-3293-4277-B2D3-8F2A695F9C4D}" srcOrd="0" destOrd="0" presId="urn:microsoft.com/office/officeart/2005/8/layout/hierarchy2"/>
    <dgm:cxn modelId="{39BDE117-0DEA-47C5-88E2-BAB37A85B4E4}" type="presOf" srcId="{A04A0D2C-246F-4923-9A33-0C1D140062B1}" destId="{90E44CE7-35DC-4027-A020-ABBFEF9357A1}" srcOrd="0" destOrd="0" presId="urn:microsoft.com/office/officeart/2005/8/layout/hierarchy2"/>
    <dgm:cxn modelId="{2B7D711C-5B6C-4FE2-8E6F-B13C926188F7}" type="presOf" srcId="{C15EAAB3-BAD6-4A1E-837A-8B2708D228C3}" destId="{A3C72E70-DA31-4DD8-81EC-A748E06A89D7}" srcOrd="1" destOrd="0" presId="urn:microsoft.com/office/officeart/2005/8/layout/hierarchy2"/>
    <dgm:cxn modelId="{2C603D1E-5C30-4089-9E28-8936B5399751}" type="presOf" srcId="{AE66DEBB-877A-40E5-868C-BE7A00179447}" destId="{903E1CE9-E936-49F4-8025-C50BFC1456C2}" srcOrd="0" destOrd="0" presId="urn:microsoft.com/office/officeart/2005/8/layout/hierarchy2"/>
    <dgm:cxn modelId="{C53E1A22-2687-4AC0-A21F-D9D32A85251C}" srcId="{D70BDC0C-21D3-428C-8B05-A229199B886F}" destId="{C4EB4FBA-4D1E-45D8-9223-4481FE938A8B}" srcOrd="1" destOrd="0" parTransId="{501471DF-9D60-4C71-A4D2-2A37EE22ED4C}" sibTransId="{15E77324-4281-430A-960D-3E9713325331}"/>
    <dgm:cxn modelId="{9A7DBC26-91CD-41F4-B193-4E3E8F2062A3}" type="presOf" srcId="{D70BDC0C-21D3-428C-8B05-A229199B886F}" destId="{FFCABB32-E5FE-49F4-92BD-B6B54149619A}" srcOrd="0" destOrd="0" presId="urn:microsoft.com/office/officeart/2005/8/layout/hierarchy2"/>
    <dgm:cxn modelId="{4E6DFE28-71D9-494C-A1A6-79811E5A698D}" srcId="{57C5B0F8-E60D-4965-B126-5DC9606C61B2}" destId="{AE66DEBB-877A-40E5-868C-BE7A00179447}" srcOrd="7" destOrd="0" parTransId="{12992C3A-660B-4E07-B17A-9260C1645015}" sibTransId="{4B09D3BC-0580-4AAC-A4A0-ADB63ECAC915}"/>
    <dgm:cxn modelId="{6AB1B029-7F5A-4464-8E59-B2872B9B427F}" type="presOf" srcId="{1F5F0C9B-E58E-41F3-8AD5-64D95F213CE0}" destId="{C832256D-7F2B-4747-B0FD-2E0FDE860CD1}" srcOrd="1" destOrd="0" presId="urn:microsoft.com/office/officeart/2005/8/layout/hierarchy2"/>
    <dgm:cxn modelId="{F83B4030-8C8F-455C-BAB0-795716E37690}" type="presOf" srcId="{3A05E870-1526-42CC-A7E2-6362D512AF10}" destId="{9F3C549B-754D-4A19-BD5E-C2F08D43575C}" srcOrd="0" destOrd="0" presId="urn:microsoft.com/office/officeart/2005/8/layout/hierarchy2"/>
    <dgm:cxn modelId="{9BC60D34-9942-4E96-9FEA-B472CEF7E265}" type="presOf" srcId="{BBD342D5-9C31-4A25-AE0D-075037C6BCB3}" destId="{6719857B-1106-424E-9218-F21BC038D884}" srcOrd="0" destOrd="0" presId="urn:microsoft.com/office/officeart/2005/8/layout/hierarchy2"/>
    <dgm:cxn modelId="{79C75035-CD93-46CC-ADE6-597BBC151C7D}" type="presOf" srcId="{9DCE4EC6-01FE-4DB6-B882-C93936F9F5B7}" destId="{72D05B38-5EFF-4FF4-994C-2B6A527D569F}" srcOrd="0" destOrd="0" presId="urn:microsoft.com/office/officeart/2005/8/layout/hierarchy2"/>
    <dgm:cxn modelId="{AAE3FD5F-53A4-4B40-9E52-C3CF039F2B81}" type="presOf" srcId="{42ADDEFB-4908-49E4-940D-CFBA71F4F11A}" destId="{05797D8F-5872-4DB5-B11A-4EDDD9B1CC75}" srcOrd="1" destOrd="0" presId="urn:microsoft.com/office/officeart/2005/8/layout/hierarchy2"/>
    <dgm:cxn modelId="{747D4841-73A4-43D4-A605-61AA1C13BCD6}" type="presOf" srcId="{57C5B0F8-E60D-4965-B126-5DC9606C61B2}" destId="{96147347-7DB8-4001-A869-4135DCCFEAB1}" srcOrd="0" destOrd="0" presId="urn:microsoft.com/office/officeart/2005/8/layout/hierarchy2"/>
    <dgm:cxn modelId="{92A03248-0037-48E8-A50D-6485DCE1421A}" type="presOf" srcId="{C9A72CA1-9655-42B9-BD84-BE80BE723FA2}" destId="{99B11B49-02E1-43A1-B768-0AC189080CAF}" srcOrd="0" destOrd="0" presId="urn:microsoft.com/office/officeart/2005/8/layout/hierarchy2"/>
    <dgm:cxn modelId="{F190124C-A2BA-4F40-BD20-5E59D7274D69}" type="presOf" srcId="{CBBAC4E4-DB1D-4FCD-9AB2-B0DE53EDDD8E}" destId="{A9D580B7-7981-400E-A183-64B17ADF0101}" srcOrd="0" destOrd="0" presId="urn:microsoft.com/office/officeart/2005/8/layout/hierarchy2"/>
    <dgm:cxn modelId="{EEF28A4E-51E9-46B1-9523-E7CB4A1DD98E}" type="presOf" srcId="{1F5F0C9B-E58E-41F3-8AD5-64D95F213CE0}" destId="{4F373493-B8A1-42F0-B10C-36C15E292EB9}" srcOrd="0" destOrd="0" presId="urn:microsoft.com/office/officeart/2005/8/layout/hierarchy2"/>
    <dgm:cxn modelId="{63274A71-9211-495D-A148-E0AD3CCFCCE8}" type="presOf" srcId="{4826C0CD-2F13-48A6-88A8-10AC54362BEF}" destId="{AE7B8B59-595B-4BFD-885F-113C32AAA114}" srcOrd="0" destOrd="0" presId="urn:microsoft.com/office/officeart/2005/8/layout/hierarchy2"/>
    <dgm:cxn modelId="{8E622253-7E05-4EAE-8EAE-E000D82B86DB}" type="presOf" srcId="{44DB3FB6-D542-4C93-9307-7F8E8B401406}" destId="{5DFB2696-B02B-4A45-9338-E94DC7214D29}" srcOrd="0" destOrd="0" presId="urn:microsoft.com/office/officeart/2005/8/layout/hierarchy2"/>
    <dgm:cxn modelId="{E4636F75-D97E-43E3-A045-9E744BC19AF3}" srcId="{57C5B0F8-E60D-4965-B126-5DC9606C61B2}" destId="{974EDEF0-10C8-40E1-AB0F-5174B0A61642}" srcOrd="6" destOrd="0" parTransId="{24F8470D-129B-4BAE-A789-5BFDCDBB2849}" sibTransId="{FFDA53D9-D7E1-44EB-B1B7-3A7B1F83D0DD}"/>
    <dgm:cxn modelId="{C5868D55-C65A-4F4F-892C-A8320B6614FF}" type="presOf" srcId="{974EDEF0-10C8-40E1-AB0F-5174B0A61642}" destId="{FCCAC469-8C65-4A18-A1C3-F37EAFE31C36}" srcOrd="0" destOrd="0" presId="urn:microsoft.com/office/officeart/2005/8/layout/hierarchy2"/>
    <dgm:cxn modelId="{3F1DF959-85D4-4F03-B032-82ED5DD6934B}" type="presOf" srcId="{C4EB4FBA-4D1E-45D8-9223-4481FE938A8B}" destId="{5C8276CA-EA72-40FC-BAE7-A2FC2F1B4573}" srcOrd="0" destOrd="0" presId="urn:microsoft.com/office/officeart/2005/8/layout/hierarchy2"/>
    <dgm:cxn modelId="{113ACD7A-8FC4-47E9-B16F-C23BEF8A82C1}" type="presOf" srcId="{D4356E12-750E-483D-BF0B-90C3AB5EF513}" destId="{745C374A-72D3-4B9B-8E83-C091E3DF1A87}" srcOrd="1" destOrd="0" presId="urn:microsoft.com/office/officeart/2005/8/layout/hierarchy2"/>
    <dgm:cxn modelId="{309CC37B-66C8-4FDE-B992-81D4B5231CD4}" type="presOf" srcId="{42ADDEFB-4908-49E4-940D-CFBA71F4F11A}" destId="{C338E44C-6DCF-4567-9A4E-7ACE7526EC66}" srcOrd="0" destOrd="0" presId="urn:microsoft.com/office/officeart/2005/8/layout/hierarchy2"/>
    <dgm:cxn modelId="{114D147F-65F1-4A00-A7FA-C2E6D46ED8B4}" type="presOf" srcId="{6B20D4DF-CEAD-4C91-B076-72555776615C}" destId="{13BA4F93-0A6A-46AA-BEB7-22D753687245}" srcOrd="0" destOrd="0" presId="urn:microsoft.com/office/officeart/2005/8/layout/hierarchy2"/>
    <dgm:cxn modelId="{58D87082-BC6F-4D74-A157-3BF27DDE9FA1}" type="presOf" srcId="{1C962598-9BB2-412E-8966-9BA3E5C28F0C}" destId="{7995EFE5-88C8-48F8-9068-9CD6EF6B7DCB}" srcOrd="0" destOrd="0" presId="urn:microsoft.com/office/officeart/2005/8/layout/hierarchy2"/>
    <dgm:cxn modelId="{3EFC1787-BBC6-46FA-867E-415E70E6ABF8}" srcId="{57C5B0F8-E60D-4965-B126-5DC9606C61B2}" destId="{6B20D4DF-CEAD-4C91-B076-72555776615C}" srcOrd="4" destOrd="0" parTransId="{617D49C2-92A3-4252-9F17-240ACE243D23}" sibTransId="{3E949C04-2DD0-46D2-9464-F2B1EB5835A0}"/>
    <dgm:cxn modelId="{0D252D8C-20D9-400A-875D-B2E4E4E48758}" type="presOf" srcId="{C15EAAB3-BAD6-4A1E-837A-8B2708D228C3}" destId="{005D1256-74C2-4705-AFA6-D0234319F8E4}" srcOrd="0" destOrd="0" presId="urn:microsoft.com/office/officeart/2005/8/layout/hierarchy2"/>
    <dgm:cxn modelId="{A4CDF08F-CBCF-4A88-BE14-38A07E656FF6}" type="presOf" srcId="{12133F1E-25ED-4D7D-95AA-226268D820E8}" destId="{74E1B97E-8977-46FE-9D13-3C39392DBF85}" srcOrd="0" destOrd="0" presId="urn:microsoft.com/office/officeart/2005/8/layout/hierarchy2"/>
    <dgm:cxn modelId="{966C2A91-6440-4933-8822-41FF0CC617C9}" type="presOf" srcId="{02CBD7AF-895C-4C36-8302-006DFC5DCA04}" destId="{FC659370-CE19-4DB2-86C2-2FA3F078CC7C}" srcOrd="0" destOrd="0" presId="urn:microsoft.com/office/officeart/2005/8/layout/hierarchy2"/>
    <dgm:cxn modelId="{64D4C493-CD40-499B-9353-3E106D502069}" type="presOf" srcId="{501471DF-9D60-4C71-A4D2-2A37EE22ED4C}" destId="{FE37D6F1-286A-4043-8B88-E133FA3ED043}" srcOrd="1" destOrd="0" presId="urn:microsoft.com/office/officeart/2005/8/layout/hierarchy2"/>
    <dgm:cxn modelId="{7143FA97-BBDC-434A-9495-F3BB05418C46}" type="presOf" srcId="{9DCE4EC6-01FE-4DB6-B882-C93936F9F5B7}" destId="{439D6C17-B638-4EE7-AA12-D4E94405A493}" srcOrd="1" destOrd="0" presId="urn:microsoft.com/office/officeart/2005/8/layout/hierarchy2"/>
    <dgm:cxn modelId="{9BB010A3-EABC-48A8-8698-AE69FAF323D7}" srcId="{C4EB4FBA-4D1E-45D8-9223-4481FE938A8B}" destId="{12133F1E-25ED-4D7D-95AA-226268D820E8}" srcOrd="0" destOrd="0" parTransId="{CBBAC4E4-DB1D-4FCD-9AB2-B0DE53EDDD8E}" sibTransId="{BA1D7288-DE81-48DC-901F-C3ECF4DF179D}"/>
    <dgm:cxn modelId="{AFA42BB2-DBE7-4147-8EB9-0AE04C337660}" type="presOf" srcId="{B46054D7-5694-4768-A57B-C66DBF99BE9E}" destId="{BAFED39C-C575-489E-BC7B-D610525C4BA6}" srcOrd="1" destOrd="0" presId="urn:microsoft.com/office/officeart/2005/8/layout/hierarchy2"/>
    <dgm:cxn modelId="{55432AB4-A03B-48C9-8D42-0579200E0317}" type="presOf" srcId="{CBBAC4E4-DB1D-4FCD-9AB2-B0DE53EDDD8E}" destId="{65035A3F-35D9-42CE-A023-53C18A64C779}" srcOrd="1" destOrd="0" presId="urn:microsoft.com/office/officeart/2005/8/layout/hierarchy2"/>
    <dgm:cxn modelId="{AEE8CBB7-FA61-44CD-B1F7-D56CF8759EF6}" type="presOf" srcId="{C9A72CA1-9655-42B9-BD84-BE80BE723FA2}" destId="{CAA72439-8033-48D0-8476-D6CEE5D83343}" srcOrd="1" destOrd="0" presId="urn:microsoft.com/office/officeart/2005/8/layout/hierarchy2"/>
    <dgm:cxn modelId="{435BD9B8-F979-4292-BC9B-62D4EE4AECF7}" type="presOf" srcId="{24F8470D-129B-4BAE-A789-5BFDCDBB2849}" destId="{97906C60-30F4-4282-8F30-F56679881BB4}" srcOrd="1" destOrd="0" presId="urn:microsoft.com/office/officeart/2005/8/layout/hierarchy2"/>
    <dgm:cxn modelId="{8DE801D4-3AEF-400D-98B8-E91BFFC12C24}" type="presOf" srcId="{44DB3FB6-D542-4C93-9307-7F8E8B401406}" destId="{7E00515A-68A1-4957-A0A7-47D3FBD791CD}" srcOrd="1" destOrd="0" presId="urn:microsoft.com/office/officeart/2005/8/layout/hierarchy2"/>
    <dgm:cxn modelId="{A60396DB-B173-455D-A0D8-A5BB63828A22}" srcId="{57C5B0F8-E60D-4965-B126-5DC9606C61B2}" destId="{A04A0D2C-246F-4923-9A33-0C1D140062B1}" srcOrd="0" destOrd="0" parTransId="{D4356E12-750E-483D-BF0B-90C3AB5EF513}" sibTransId="{0E721EC8-E6AD-4D48-8EEF-E4107371F0BD}"/>
    <dgm:cxn modelId="{288520DF-E2A0-4405-9AE8-625E06DA28B1}" type="presOf" srcId="{24F8470D-129B-4BAE-A789-5BFDCDBB2849}" destId="{9795E49C-9107-4CC0-88BD-814C5802FC24}" srcOrd="0" destOrd="0" presId="urn:microsoft.com/office/officeart/2005/8/layout/hierarchy2"/>
    <dgm:cxn modelId="{3D45B7E0-8181-4D3A-8F94-1B4D6D10345B}" srcId="{1C962598-9BB2-412E-8966-9BA3E5C28F0C}" destId="{D70BDC0C-21D3-428C-8B05-A229199B886F}" srcOrd="0" destOrd="0" parTransId="{1803B2F6-3706-48D7-BE52-EF55FF625ADD}" sibTransId="{323D525C-BEC6-4E80-BB15-D6C74BC6FA06}"/>
    <dgm:cxn modelId="{91E391E5-1437-46C4-BC6C-401EFDB79102}" type="presOf" srcId="{12992C3A-660B-4E07-B17A-9260C1645015}" destId="{DB52D32D-029E-4780-A561-83FE3FC267F7}" srcOrd="1" destOrd="0" presId="urn:microsoft.com/office/officeart/2005/8/layout/hierarchy2"/>
    <dgm:cxn modelId="{51D631E6-EC0F-494C-854A-FF1449A1376A}" type="presOf" srcId="{41634C33-E1CE-4D8D-81CD-DB4701AB3ED9}" destId="{76AD26CB-6E9F-4915-B601-9FAC76BDED36}" srcOrd="0" destOrd="0" presId="urn:microsoft.com/office/officeart/2005/8/layout/hierarchy2"/>
    <dgm:cxn modelId="{C051FFEA-E207-4FF2-BCA2-F27AE66C9541}" type="presOf" srcId="{617D49C2-92A3-4252-9F17-240ACE243D23}" destId="{A658BE29-C548-4F39-81C7-7B5EB0BF3BE1}" srcOrd="0" destOrd="0" presId="urn:microsoft.com/office/officeart/2005/8/layout/hierarchy2"/>
    <dgm:cxn modelId="{09DC63EB-D0C6-403B-A114-D65EE378EC62}" srcId="{D70BDC0C-21D3-428C-8B05-A229199B886F}" destId="{57C5B0F8-E60D-4965-B126-5DC9606C61B2}" srcOrd="0" destOrd="0" parTransId="{B46054D7-5694-4768-A57B-C66DBF99BE9E}" sibTransId="{E18A23C3-FD30-4D9C-8179-965320CB9FCC}"/>
    <dgm:cxn modelId="{8470DEF2-AD8B-4872-962D-EEA6321E1430}" type="presOf" srcId="{12992C3A-660B-4E07-B17A-9260C1645015}" destId="{6944C51E-C4BA-44CB-BC82-850062BD46A2}" srcOrd="0" destOrd="0" presId="urn:microsoft.com/office/officeart/2005/8/layout/hierarchy2"/>
    <dgm:cxn modelId="{F1B183F3-0505-4547-B5DD-0709D260A84C}" type="presOf" srcId="{617D49C2-92A3-4252-9F17-240ACE243D23}" destId="{B439AF28-E61F-417F-BAC4-07FFD9756C8F}" srcOrd="1" destOrd="0" presId="urn:microsoft.com/office/officeart/2005/8/layout/hierarchy2"/>
    <dgm:cxn modelId="{973581F6-B988-48E1-88FA-9529B6EA422D}" srcId="{57C5B0F8-E60D-4965-B126-5DC9606C61B2}" destId="{41634C33-E1CE-4D8D-81CD-DB4701AB3ED9}" srcOrd="2" destOrd="0" parTransId="{1F5F0C9B-E58E-41F3-8AD5-64D95F213CE0}" sibTransId="{35012464-BA5A-4DFA-AE0A-1BC2FAF79FE1}"/>
    <dgm:cxn modelId="{EBE2C4F6-1ECD-48E2-A39C-7B53E9658E27}" srcId="{57C5B0F8-E60D-4965-B126-5DC9606C61B2}" destId="{02CBD7AF-895C-4C36-8302-006DFC5DCA04}" srcOrd="3" destOrd="0" parTransId="{44DB3FB6-D542-4C93-9307-7F8E8B401406}" sibTransId="{7C5C98D5-3556-4F7E-B2C2-9CBB99729E60}"/>
    <dgm:cxn modelId="{BA9F5FF7-83C8-45C9-99D0-DC984C6C9156}" srcId="{57C5B0F8-E60D-4965-B126-5DC9606C61B2}" destId="{F0E62342-CB46-4BD4-85F1-ADF2AFA9D95E}" srcOrd="5" destOrd="0" parTransId="{42ADDEFB-4908-49E4-940D-CFBA71F4F11A}" sibTransId="{D6E0FAD0-8BBC-48C5-9A9A-F78849C16D1F}"/>
    <dgm:cxn modelId="{809256FB-6239-46D3-9E6F-0DFE0930DC1D}" type="presOf" srcId="{501471DF-9D60-4C71-A4D2-2A37EE22ED4C}" destId="{0E00C1B9-F1C4-4F64-90B9-901FA860D914}" srcOrd="0" destOrd="0" presId="urn:microsoft.com/office/officeart/2005/8/layout/hierarchy2"/>
    <dgm:cxn modelId="{19B515FD-81A7-4FA7-A0DB-37EA3063EBC2}" type="presOf" srcId="{B46054D7-5694-4768-A57B-C66DBF99BE9E}" destId="{E395F436-3AF0-4A60-8219-62C8A294100C}" srcOrd="0" destOrd="0" presId="urn:microsoft.com/office/officeart/2005/8/layout/hierarchy2"/>
    <dgm:cxn modelId="{8AA2C3FD-286F-493C-A682-88E89D007611}" srcId="{BBD342D5-9C31-4A25-AE0D-075037C6BCB3}" destId="{4826C0CD-2F13-48A6-88A8-10AC54362BEF}" srcOrd="0" destOrd="0" parTransId="{C9A72CA1-9655-42B9-BD84-BE80BE723FA2}" sibTransId="{A8395E05-3005-4E90-86BC-214569798611}"/>
    <dgm:cxn modelId="{2E3635FE-82BC-4197-AABC-0734B91C872C}" srcId="{D70BDC0C-21D3-428C-8B05-A229199B886F}" destId="{BBD342D5-9C31-4A25-AE0D-075037C6BCB3}" srcOrd="2" destOrd="0" parTransId="{9DCE4EC6-01FE-4DB6-B882-C93936F9F5B7}" sibTransId="{301D0CEA-88C6-4E68-9B02-0E7DB34A5658}"/>
    <dgm:cxn modelId="{A7180B56-C84F-491C-97DB-9D5974623BA0}" type="presParOf" srcId="{7995EFE5-88C8-48F8-9068-9CD6EF6B7DCB}" destId="{6E74C978-0DD5-4744-B332-5C274666C1F6}" srcOrd="0" destOrd="0" presId="urn:microsoft.com/office/officeart/2005/8/layout/hierarchy2"/>
    <dgm:cxn modelId="{10FF4F0F-7592-4F54-902D-5DE302A34D7D}" type="presParOf" srcId="{6E74C978-0DD5-4744-B332-5C274666C1F6}" destId="{FFCABB32-E5FE-49F4-92BD-B6B54149619A}" srcOrd="0" destOrd="0" presId="urn:microsoft.com/office/officeart/2005/8/layout/hierarchy2"/>
    <dgm:cxn modelId="{1117EC2B-0C8C-420E-8FF8-2F1EED45BBFB}" type="presParOf" srcId="{6E74C978-0DD5-4744-B332-5C274666C1F6}" destId="{C281CC1B-DC80-4467-A946-D2A6F180AA00}" srcOrd="1" destOrd="0" presId="urn:microsoft.com/office/officeart/2005/8/layout/hierarchy2"/>
    <dgm:cxn modelId="{9C031557-4F95-41FD-BFE3-06FBF38D1195}" type="presParOf" srcId="{C281CC1B-DC80-4467-A946-D2A6F180AA00}" destId="{E395F436-3AF0-4A60-8219-62C8A294100C}" srcOrd="0" destOrd="0" presId="urn:microsoft.com/office/officeart/2005/8/layout/hierarchy2"/>
    <dgm:cxn modelId="{6D95D263-D13B-4727-8E07-DFAFE08F9762}" type="presParOf" srcId="{E395F436-3AF0-4A60-8219-62C8A294100C}" destId="{BAFED39C-C575-489E-BC7B-D610525C4BA6}" srcOrd="0" destOrd="0" presId="urn:microsoft.com/office/officeart/2005/8/layout/hierarchy2"/>
    <dgm:cxn modelId="{7434C8E7-D414-4C28-A0B4-F2B94D919ED6}" type="presParOf" srcId="{C281CC1B-DC80-4467-A946-D2A6F180AA00}" destId="{012BF582-6AFF-4FFC-B880-7CAF3EF55AD9}" srcOrd="1" destOrd="0" presId="urn:microsoft.com/office/officeart/2005/8/layout/hierarchy2"/>
    <dgm:cxn modelId="{C16A8B5B-36BE-4249-808F-BF6667C5A44A}" type="presParOf" srcId="{012BF582-6AFF-4FFC-B880-7CAF3EF55AD9}" destId="{96147347-7DB8-4001-A869-4135DCCFEAB1}" srcOrd="0" destOrd="0" presId="urn:microsoft.com/office/officeart/2005/8/layout/hierarchy2"/>
    <dgm:cxn modelId="{73CA29A1-1D3A-4F22-A89D-A059793625A5}" type="presParOf" srcId="{012BF582-6AFF-4FFC-B880-7CAF3EF55AD9}" destId="{4F6B32A1-BE6A-485A-B641-3673EA31EAE2}" srcOrd="1" destOrd="0" presId="urn:microsoft.com/office/officeart/2005/8/layout/hierarchy2"/>
    <dgm:cxn modelId="{7C6F4C3B-C35A-4C10-9F55-3F165CC62439}" type="presParOf" srcId="{4F6B32A1-BE6A-485A-B641-3673EA31EAE2}" destId="{E089EBA4-3293-4277-B2D3-8F2A695F9C4D}" srcOrd="0" destOrd="0" presId="urn:microsoft.com/office/officeart/2005/8/layout/hierarchy2"/>
    <dgm:cxn modelId="{CFC550BE-CCE8-4F08-BD9E-66DEA4E3B511}" type="presParOf" srcId="{E089EBA4-3293-4277-B2D3-8F2A695F9C4D}" destId="{745C374A-72D3-4B9B-8E83-C091E3DF1A87}" srcOrd="0" destOrd="0" presId="urn:microsoft.com/office/officeart/2005/8/layout/hierarchy2"/>
    <dgm:cxn modelId="{5BF71F5B-83CA-40EB-836D-FCF088509EB0}" type="presParOf" srcId="{4F6B32A1-BE6A-485A-B641-3673EA31EAE2}" destId="{3CB5F688-9623-4975-9F48-5CDAC5150ED3}" srcOrd="1" destOrd="0" presId="urn:microsoft.com/office/officeart/2005/8/layout/hierarchy2"/>
    <dgm:cxn modelId="{E5CB6519-2D7B-4A93-82ED-277D00F071C3}" type="presParOf" srcId="{3CB5F688-9623-4975-9F48-5CDAC5150ED3}" destId="{90E44CE7-35DC-4027-A020-ABBFEF9357A1}" srcOrd="0" destOrd="0" presId="urn:microsoft.com/office/officeart/2005/8/layout/hierarchy2"/>
    <dgm:cxn modelId="{CB1A09A2-DFC4-4F60-968E-1B0B52735386}" type="presParOf" srcId="{3CB5F688-9623-4975-9F48-5CDAC5150ED3}" destId="{9DA5A380-B9E4-4DB7-A11F-5BD8DC881A09}" srcOrd="1" destOrd="0" presId="urn:microsoft.com/office/officeart/2005/8/layout/hierarchy2"/>
    <dgm:cxn modelId="{2A505E6F-7711-45B4-BC82-1525DAAB86B9}" type="presParOf" srcId="{4F6B32A1-BE6A-485A-B641-3673EA31EAE2}" destId="{005D1256-74C2-4705-AFA6-D0234319F8E4}" srcOrd="2" destOrd="0" presId="urn:microsoft.com/office/officeart/2005/8/layout/hierarchy2"/>
    <dgm:cxn modelId="{5D76BDD7-3A18-41DB-8A53-63E2B0F622F8}" type="presParOf" srcId="{005D1256-74C2-4705-AFA6-D0234319F8E4}" destId="{A3C72E70-DA31-4DD8-81EC-A748E06A89D7}" srcOrd="0" destOrd="0" presId="urn:microsoft.com/office/officeart/2005/8/layout/hierarchy2"/>
    <dgm:cxn modelId="{0048FC8A-2730-4BC9-BBE5-D9314573C6E0}" type="presParOf" srcId="{4F6B32A1-BE6A-485A-B641-3673EA31EAE2}" destId="{9DBEC5D1-500A-4A61-A2E0-D0583D91B9CF}" srcOrd="3" destOrd="0" presId="urn:microsoft.com/office/officeart/2005/8/layout/hierarchy2"/>
    <dgm:cxn modelId="{DE07B62E-BE35-4443-8F83-1BAB5B0CB8C8}" type="presParOf" srcId="{9DBEC5D1-500A-4A61-A2E0-D0583D91B9CF}" destId="{9F3C549B-754D-4A19-BD5E-C2F08D43575C}" srcOrd="0" destOrd="0" presId="urn:microsoft.com/office/officeart/2005/8/layout/hierarchy2"/>
    <dgm:cxn modelId="{A969432C-4C9E-44E1-A90E-276050E40BAF}" type="presParOf" srcId="{9DBEC5D1-500A-4A61-A2E0-D0583D91B9CF}" destId="{D0A62F23-4FF9-4ACC-9CE3-76584E8C46EA}" srcOrd="1" destOrd="0" presId="urn:microsoft.com/office/officeart/2005/8/layout/hierarchy2"/>
    <dgm:cxn modelId="{407CB615-8F58-4BEF-BE8A-7B3F76D9E027}" type="presParOf" srcId="{4F6B32A1-BE6A-485A-B641-3673EA31EAE2}" destId="{4F373493-B8A1-42F0-B10C-36C15E292EB9}" srcOrd="4" destOrd="0" presId="urn:microsoft.com/office/officeart/2005/8/layout/hierarchy2"/>
    <dgm:cxn modelId="{ABDAD803-6A44-4A9A-AF70-B8D7E6950BCC}" type="presParOf" srcId="{4F373493-B8A1-42F0-B10C-36C15E292EB9}" destId="{C832256D-7F2B-4747-B0FD-2E0FDE860CD1}" srcOrd="0" destOrd="0" presId="urn:microsoft.com/office/officeart/2005/8/layout/hierarchy2"/>
    <dgm:cxn modelId="{2E3C2B3C-814A-4CC1-B6AC-5CBC6C2948DF}" type="presParOf" srcId="{4F6B32A1-BE6A-485A-B641-3673EA31EAE2}" destId="{A95CC5C7-E006-4B7E-84C4-368C5DC9BD27}" srcOrd="5" destOrd="0" presId="urn:microsoft.com/office/officeart/2005/8/layout/hierarchy2"/>
    <dgm:cxn modelId="{8C1EF003-712E-4BBA-A961-7417E17CBABE}" type="presParOf" srcId="{A95CC5C7-E006-4B7E-84C4-368C5DC9BD27}" destId="{76AD26CB-6E9F-4915-B601-9FAC76BDED36}" srcOrd="0" destOrd="0" presId="urn:microsoft.com/office/officeart/2005/8/layout/hierarchy2"/>
    <dgm:cxn modelId="{2A4589CF-577F-47ED-B8B6-352AD00F719E}" type="presParOf" srcId="{A95CC5C7-E006-4B7E-84C4-368C5DC9BD27}" destId="{5B91094D-2992-42B9-8050-8D36AFDC48FD}" srcOrd="1" destOrd="0" presId="urn:microsoft.com/office/officeart/2005/8/layout/hierarchy2"/>
    <dgm:cxn modelId="{DE459D40-9E88-4671-9DB0-42C77D9034BE}" type="presParOf" srcId="{4F6B32A1-BE6A-485A-B641-3673EA31EAE2}" destId="{5DFB2696-B02B-4A45-9338-E94DC7214D29}" srcOrd="6" destOrd="0" presId="urn:microsoft.com/office/officeart/2005/8/layout/hierarchy2"/>
    <dgm:cxn modelId="{7646A2B6-48AC-4DE9-9D27-981C42C41686}" type="presParOf" srcId="{5DFB2696-B02B-4A45-9338-E94DC7214D29}" destId="{7E00515A-68A1-4957-A0A7-47D3FBD791CD}" srcOrd="0" destOrd="0" presId="urn:microsoft.com/office/officeart/2005/8/layout/hierarchy2"/>
    <dgm:cxn modelId="{B245CA35-B38F-49EE-AE0B-7E14B3FCE918}" type="presParOf" srcId="{4F6B32A1-BE6A-485A-B641-3673EA31EAE2}" destId="{E1D1A4A3-E711-4B9A-8E41-A5FF856321BC}" srcOrd="7" destOrd="0" presId="urn:microsoft.com/office/officeart/2005/8/layout/hierarchy2"/>
    <dgm:cxn modelId="{6E39B8D0-D445-4DE6-A096-84F218D69612}" type="presParOf" srcId="{E1D1A4A3-E711-4B9A-8E41-A5FF856321BC}" destId="{FC659370-CE19-4DB2-86C2-2FA3F078CC7C}" srcOrd="0" destOrd="0" presId="urn:microsoft.com/office/officeart/2005/8/layout/hierarchy2"/>
    <dgm:cxn modelId="{0CC819B7-0406-40F1-9A6E-0EC141DB5FAB}" type="presParOf" srcId="{E1D1A4A3-E711-4B9A-8E41-A5FF856321BC}" destId="{BCA85876-7C54-4BF8-90BD-2DA11E5062E5}" srcOrd="1" destOrd="0" presId="urn:microsoft.com/office/officeart/2005/8/layout/hierarchy2"/>
    <dgm:cxn modelId="{4F87770A-A610-47FA-ACAD-921F35B44BD1}" type="presParOf" srcId="{4F6B32A1-BE6A-485A-B641-3673EA31EAE2}" destId="{A658BE29-C548-4F39-81C7-7B5EB0BF3BE1}" srcOrd="8" destOrd="0" presId="urn:microsoft.com/office/officeart/2005/8/layout/hierarchy2"/>
    <dgm:cxn modelId="{BD388F3C-EEC3-47A4-A08C-7AC3964D9A19}" type="presParOf" srcId="{A658BE29-C548-4F39-81C7-7B5EB0BF3BE1}" destId="{B439AF28-E61F-417F-BAC4-07FFD9756C8F}" srcOrd="0" destOrd="0" presId="urn:microsoft.com/office/officeart/2005/8/layout/hierarchy2"/>
    <dgm:cxn modelId="{09E2ABFD-EBDC-4EAB-ACEC-DFD42C2EFC23}" type="presParOf" srcId="{4F6B32A1-BE6A-485A-B641-3673EA31EAE2}" destId="{88171748-01D9-422D-885B-81ABCC11ABCA}" srcOrd="9" destOrd="0" presId="urn:microsoft.com/office/officeart/2005/8/layout/hierarchy2"/>
    <dgm:cxn modelId="{7D3686D7-2727-4DBB-8909-76ABA93ED7C0}" type="presParOf" srcId="{88171748-01D9-422D-885B-81ABCC11ABCA}" destId="{13BA4F93-0A6A-46AA-BEB7-22D753687245}" srcOrd="0" destOrd="0" presId="urn:microsoft.com/office/officeart/2005/8/layout/hierarchy2"/>
    <dgm:cxn modelId="{91D6A1F8-D43D-46D2-9F11-9CA56B094365}" type="presParOf" srcId="{88171748-01D9-422D-885B-81ABCC11ABCA}" destId="{D9D59E68-E422-4F34-96BB-E795F02D8242}" srcOrd="1" destOrd="0" presId="urn:microsoft.com/office/officeart/2005/8/layout/hierarchy2"/>
    <dgm:cxn modelId="{5737B7EE-1991-48B5-B884-1C40DB61154A}" type="presParOf" srcId="{4F6B32A1-BE6A-485A-B641-3673EA31EAE2}" destId="{C338E44C-6DCF-4567-9A4E-7ACE7526EC66}" srcOrd="10" destOrd="0" presId="urn:microsoft.com/office/officeart/2005/8/layout/hierarchy2"/>
    <dgm:cxn modelId="{10CF5E76-B567-427B-904E-D87199A87516}" type="presParOf" srcId="{C338E44C-6DCF-4567-9A4E-7ACE7526EC66}" destId="{05797D8F-5872-4DB5-B11A-4EDDD9B1CC75}" srcOrd="0" destOrd="0" presId="urn:microsoft.com/office/officeart/2005/8/layout/hierarchy2"/>
    <dgm:cxn modelId="{91E4F41F-4045-497E-BD3D-2793061554A4}" type="presParOf" srcId="{4F6B32A1-BE6A-485A-B641-3673EA31EAE2}" destId="{EF12E1C4-34AF-4108-ACC0-77327900DC2D}" srcOrd="11" destOrd="0" presId="urn:microsoft.com/office/officeart/2005/8/layout/hierarchy2"/>
    <dgm:cxn modelId="{8F6D78BC-587E-4D2D-A1AE-DA12C764AB02}" type="presParOf" srcId="{EF12E1C4-34AF-4108-ACC0-77327900DC2D}" destId="{02115887-E1F0-4FFA-BA05-0182056DBA14}" srcOrd="0" destOrd="0" presId="urn:microsoft.com/office/officeart/2005/8/layout/hierarchy2"/>
    <dgm:cxn modelId="{3EAA5AF7-18C7-4F0E-A1E5-1A0EEDB11684}" type="presParOf" srcId="{EF12E1C4-34AF-4108-ACC0-77327900DC2D}" destId="{EE4712D1-5DB2-40B2-963D-820406F1C544}" srcOrd="1" destOrd="0" presId="urn:microsoft.com/office/officeart/2005/8/layout/hierarchy2"/>
    <dgm:cxn modelId="{D7DBF291-1397-4B0E-A4A1-A6C3C8208127}" type="presParOf" srcId="{4F6B32A1-BE6A-485A-B641-3673EA31EAE2}" destId="{9795E49C-9107-4CC0-88BD-814C5802FC24}" srcOrd="12" destOrd="0" presId="urn:microsoft.com/office/officeart/2005/8/layout/hierarchy2"/>
    <dgm:cxn modelId="{86F5461C-E6E8-4FD4-AD06-453C9221B289}" type="presParOf" srcId="{9795E49C-9107-4CC0-88BD-814C5802FC24}" destId="{97906C60-30F4-4282-8F30-F56679881BB4}" srcOrd="0" destOrd="0" presId="urn:microsoft.com/office/officeart/2005/8/layout/hierarchy2"/>
    <dgm:cxn modelId="{46AFE586-E82F-42EA-AC0A-6990BD906FE2}" type="presParOf" srcId="{4F6B32A1-BE6A-485A-B641-3673EA31EAE2}" destId="{95DF3796-ED81-44D8-88B5-D9D5AB29932C}" srcOrd="13" destOrd="0" presId="urn:microsoft.com/office/officeart/2005/8/layout/hierarchy2"/>
    <dgm:cxn modelId="{9A620430-5C76-4B59-BB5F-9B58D650BDCB}" type="presParOf" srcId="{95DF3796-ED81-44D8-88B5-D9D5AB29932C}" destId="{FCCAC469-8C65-4A18-A1C3-F37EAFE31C36}" srcOrd="0" destOrd="0" presId="urn:microsoft.com/office/officeart/2005/8/layout/hierarchy2"/>
    <dgm:cxn modelId="{DD0F7B19-49B6-4192-B4D8-A673898A14D7}" type="presParOf" srcId="{95DF3796-ED81-44D8-88B5-D9D5AB29932C}" destId="{FB00EB5F-DFD5-4321-8A4E-DC1E6F54CA25}" srcOrd="1" destOrd="0" presId="urn:microsoft.com/office/officeart/2005/8/layout/hierarchy2"/>
    <dgm:cxn modelId="{D2DDB0ED-7951-4E23-9808-582107A4E2EB}" type="presParOf" srcId="{4F6B32A1-BE6A-485A-B641-3673EA31EAE2}" destId="{6944C51E-C4BA-44CB-BC82-850062BD46A2}" srcOrd="14" destOrd="0" presId="urn:microsoft.com/office/officeart/2005/8/layout/hierarchy2"/>
    <dgm:cxn modelId="{EBEE249E-8ADB-4889-915D-D4CC72E2FB01}" type="presParOf" srcId="{6944C51E-C4BA-44CB-BC82-850062BD46A2}" destId="{DB52D32D-029E-4780-A561-83FE3FC267F7}" srcOrd="0" destOrd="0" presId="urn:microsoft.com/office/officeart/2005/8/layout/hierarchy2"/>
    <dgm:cxn modelId="{7C71BB11-4FDD-4F7F-8746-F706CF58C0CC}" type="presParOf" srcId="{4F6B32A1-BE6A-485A-B641-3673EA31EAE2}" destId="{BC588C36-30BE-4575-91BF-9E3E96AD93C1}" srcOrd="15" destOrd="0" presId="urn:microsoft.com/office/officeart/2005/8/layout/hierarchy2"/>
    <dgm:cxn modelId="{A56A67CC-AAA7-423B-BE16-7482F63F14E3}" type="presParOf" srcId="{BC588C36-30BE-4575-91BF-9E3E96AD93C1}" destId="{903E1CE9-E936-49F4-8025-C50BFC1456C2}" srcOrd="0" destOrd="0" presId="urn:microsoft.com/office/officeart/2005/8/layout/hierarchy2"/>
    <dgm:cxn modelId="{073328CD-CA73-468D-9813-5D28C23E360D}" type="presParOf" srcId="{BC588C36-30BE-4575-91BF-9E3E96AD93C1}" destId="{D637AB25-6E28-481F-A8F7-377CEFDCBC26}" srcOrd="1" destOrd="0" presId="urn:microsoft.com/office/officeart/2005/8/layout/hierarchy2"/>
    <dgm:cxn modelId="{85FAB887-6809-4A90-934D-3DDEDFBFDE86}" type="presParOf" srcId="{C281CC1B-DC80-4467-A946-D2A6F180AA00}" destId="{0E00C1B9-F1C4-4F64-90B9-901FA860D914}" srcOrd="2" destOrd="0" presId="urn:microsoft.com/office/officeart/2005/8/layout/hierarchy2"/>
    <dgm:cxn modelId="{C5D81239-567F-45A7-8C0C-99F14D128251}" type="presParOf" srcId="{0E00C1B9-F1C4-4F64-90B9-901FA860D914}" destId="{FE37D6F1-286A-4043-8B88-E133FA3ED043}" srcOrd="0" destOrd="0" presId="urn:microsoft.com/office/officeart/2005/8/layout/hierarchy2"/>
    <dgm:cxn modelId="{1EBE257A-9C28-4B0F-89B5-F41F44F47833}" type="presParOf" srcId="{C281CC1B-DC80-4467-A946-D2A6F180AA00}" destId="{0D8ECDEA-F317-4E8A-847F-AB3633A3819D}" srcOrd="3" destOrd="0" presId="urn:microsoft.com/office/officeart/2005/8/layout/hierarchy2"/>
    <dgm:cxn modelId="{10109EC5-27E2-4454-86FF-0BAC100BA892}" type="presParOf" srcId="{0D8ECDEA-F317-4E8A-847F-AB3633A3819D}" destId="{5C8276CA-EA72-40FC-BAE7-A2FC2F1B4573}" srcOrd="0" destOrd="0" presId="urn:microsoft.com/office/officeart/2005/8/layout/hierarchy2"/>
    <dgm:cxn modelId="{A9E12DBB-14AA-46B6-95CD-D595D05EFAAD}" type="presParOf" srcId="{0D8ECDEA-F317-4E8A-847F-AB3633A3819D}" destId="{662779C5-AF23-4185-A641-96B786D81492}" srcOrd="1" destOrd="0" presId="urn:microsoft.com/office/officeart/2005/8/layout/hierarchy2"/>
    <dgm:cxn modelId="{0D764EC8-2A30-41D7-ACB2-6973A64BDFAD}" type="presParOf" srcId="{662779C5-AF23-4185-A641-96B786D81492}" destId="{A9D580B7-7981-400E-A183-64B17ADF0101}" srcOrd="0" destOrd="0" presId="urn:microsoft.com/office/officeart/2005/8/layout/hierarchy2"/>
    <dgm:cxn modelId="{C9917BF0-B303-4EE2-B573-3174EED2BD7A}" type="presParOf" srcId="{A9D580B7-7981-400E-A183-64B17ADF0101}" destId="{65035A3F-35D9-42CE-A023-53C18A64C779}" srcOrd="0" destOrd="0" presId="urn:microsoft.com/office/officeart/2005/8/layout/hierarchy2"/>
    <dgm:cxn modelId="{DBAEE874-42E1-4A3C-B51A-394D2F77EAE2}" type="presParOf" srcId="{662779C5-AF23-4185-A641-96B786D81492}" destId="{69C4B4C8-D097-4467-9B68-F4D940D03C22}" srcOrd="1" destOrd="0" presId="urn:microsoft.com/office/officeart/2005/8/layout/hierarchy2"/>
    <dgm:cxn modelId="{F2FF5C12-7C77-47A7-9DC1-BC1A30DAB60F}" type="presParOf" srcId="{69C4B4C8-D097-4467-9B68-F4D940D03C22}" destId="{74E1B97E-8977-46FE-9D13-3C39392DBF85}" srcOrd="0" destOrd="0" presId="urn:microsoft.com/office/officeart/2005/8/layout/hierarchy2"/>
    <dgm:cxn modelId="{A0142BBC-2F7B-46B6-99D1-20C3573DED6E}" type="presParOf" srcId="{69C4B4C8-D097-4467-9B68-F4D940D03C22}" destId="{1752C626-6DC2-48A1-A568-BDFE1019618F}" srcOrd="1" destOrd="0" presId="urn:microsoft.com/office/officeart/2005/8/layout/hierarchy2"/>
    <dgm:cxn modelId="{91D6215D-27DD-4841-AE91-A64B2994D905}" type="presParOf" srcId="{C281CC1B-DC80-4467-A946-D2A6F180AA00}" destId="{72D05B38-5EFF-4FF4-994C-2B6A527D569F}" srcOrd="4" destOrd="0" presId="urn:microsoft.com/office/officeart/2005/8/layout/hierarchy2"/>
    <dgm:cxn modelId="{0C3FDB41-DE92-4B1B-BE25-B12685FA952E}" type="presParOf" srcId="{72D05B38-5EFF-4FF4-994C-2B6A527D569F}" destId="{439D6C17-B638-4EE7-AA12-D4E94405A493}" srcOrd="0" destOrd="0" presId="urn:microsoft.com/office/officeart/2005/8/layout/hierarchy2"/>
    <dgm:cxn modelId="{91057EA9-D429-4BCC-8163-6D89CE80A79D}" type="presParOf" srcId="{C281CC1B-DC80-4467-A946-D2A6F180AA00}" destId="{036EA25F-0250-4D8F-B537-C57361E45F2E}" srcOrd="5" destOrd="0" presId="urn:microsoft.com/office/officeart/2005/8/layout/hierarchy2"/>
    <dgm:cxn modelId="{EE0B7416-4992-4DE4-9776-80B56A0B4491}" type="presParOf" srcId="{036EA25F-0250-4D8F-B537-C57361E45F2E}" destId="{6719857B-1106-424E-9218-F21BC038D884}" srcOrd="0" destOrd="0" presId="urn:microsoft.com/office/officeart/2005/8/layout/hierarchy2"/>
    <dgm:cxn modelId="{85FB75AD-1B36-4B46-9434-DB2692F723E0}" type="presParOf" srcId="{036EA25F-0250-4D8F-B537-C57361E45F2E}" destId="{C42CD689-B7A8-4D67-9863-302BB5BDA588}" srcOrd="1" destOrd="0" presId="urn:microsoft.com/office/officeart/2005/8/layout/hierarchy2"/>
    <dgm:cxn modelId="{806EB445-57F6-4D29-B585-AE0354A2F49E}" type="presParOf" srcId="{C42CD689-B7A8-4D67-9863-302BB5BDA588}" destId="{99B11B49-02E1-43A1-B768-0AC189080CAF}" srcOrd="0" destOrd="0" presId="urn:microsoft.com/office/officeart/2005/8/layout/hierarchy2"/>
    <dgm:cxn modelId="{EFDB6DB5-3908-4022-942C-54054769C159}" type="presParOf" srcId="{99B11B49-02E1-43A1-B768-0AC189080CAF}" destId="{CAA72439-8033-48D0-8476-D6CEE5D83343}" srcOrd="0" destOrd="0" presId="urn:microsoft.com/office/officeart/2005/8/layout/hierarchy2"/>
    <dgm:cxn modelId="{35C92407-1C2D-4739-A0D5-14769D0A897C}" type="presParOf" srcId="{C42CD689-B7A8-4D67-9863-302BB5BDA588}" destId="{3B2EE103-B286-48BD-83EC-7EAC4065F6E0}" srcOrd="1" destOrd="0" presId="urn:microsoft.com/office/officeart/2005/8/layout/hierarchy2"/>
    <dgm:cxn modelId="{E23D87AC-057C-48F5-A35E-02FC322CC460}" type="presParOf" srcId="{3B2EE103-B286-48BD-83EC-7EAC4065F6E0}" destId="{AE7B8B59-595B-4BFD-885F-113C32AAA114}" srcOrd="0" destOrd="0" presId="urn:microsoft.com/office/officeart/2005/8/layout/hierarchy2"/>
    <dgm:cxn modelId="{45531ECC-B0FD-4A3F-AB99-6D2E246A17B6}" type="presParOf" srcId="{3B2EE103-B286-48BD-83EC-7EAC4065F6E0}" destId="{696ABA14-829B-4A64-BDF3-3BA2921F0F9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219B1C-887F-4FE2-A913-F5A6074C735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12E19C-C301-4AFD-BD49-94DB6FD4992A}">
      <dgm:prSet phldrT="[Text]"/>
      <dgm:spPr/>
      <dgm:t>
        <a:bodyPr/>
        <a:lstStyle/>
        <a:p>
          <a:r>
            <a:rPr lang="en-US" dirty="0"/>
            <a:t>BIT SUBSTITUTION</a:t>
          </a:r>
        </a:p>
      </dgm:t>
    </dgm:pt>
    <dgm:pt modelId="{1D6F6EA9-7967-40A1-A87D-F2E32C1BE832}" type="parTrans" cxnId="{2BF019C2-2660-480D-B8F6-4D8CDE6C9DC2}">
      <dgm:prSet/>
      <dgm:spPr/>
      <dgm:t>
        <a:bodyPr/>
        <a:lstStyle/>
        <a:p>
          <a:endParaRPr lang="en-US"/>
        </a:p>
      </dgm:t>
    </dgm:pt>
    <dgm:pt modelId="{3B25BC3B-9A74-48D2-A92A-1D46AD9870D1}" type="sibTrans" cxnId="{2BF019C2-2660-480D-B8F6-4D8CDE6C9DC2}">
      <dgm:prSet/>
      <dgm:spPr/>
      <dgm:t>
        <a:bodyPr/>
        <a:lstStyle/>
        <a:p>
          <a:endParaRPr lang="en-US"/>
        </a:p>
      </dgm:t>
    </dgm:pt>
    <dgm:pt modelId="{5E566B22-0941-4855-8367-CE4C46419009}">
      <dgm:prSet phldrT="[Text]"/>
      <dgm:spPr/>
      <dgm:t>
        <a:bodyPr/>
        <a:lstStyle/>
        <a:p>
          <a:r>
            <a:rPr lang="en-US" dirty="0"/>
            <a:t>FIXED LOCATION</a:t>
          </a:r>
        </a:p>
      </dgm:t>
    </dgm:pt>
    <dgm:pt modelId="{F8E97CF6-EAA1-4B5B-A213-B4824947F5F2}" type="parTrans" cxnId="{A80956DF-F07B-4EC6-9DEB-341E30AEA7A3}">
      <dgm:prSet/>
      <dgm:spPr/>
      <dgm:t>
        <a:bodyPr/>
        <a:lstStyle/>
        <a:p>
          <a:endParaRPr lang="en-US"/>
        </a:p>
      </dgm:t>
    </dgm:pt>
    <dgm:pt modelId="{529E935B-9796-4CC1-A317-52A55AC2B23F}" type="sibTrans" cxnId="{A80956DF-F07B-4EC6-9DEB-341E30AEA7A3}">
      <dgm:prSet/>
      <dgm:spPr/>
      <dgm:t>
        <a:bodyPr/>
        <a:lstStyle/>
        <a:p>
          <a:endParaRPr lang="en-US"/>
        </a:p>
      </dgm:t>
    </dgm:pt>
    <dgm:pt modelId="{F91EFD3B-2E5E-48CD-A3EC-822AEC7348F5}">
      <dgm:prSet phldrT="[Text]"/>
      <dgm:spPr/>
      <dgm:t>
        <a:bodyPr/>
        <a:lstStyle/>
        <a:p>
          <a:r>
            <a:rPr lang="en-US" dirty="0"/>
            <a:t>RED</a:t>
          </a:r>
        </a:p>
      </dgm:t>
    </dgm:pt>
    <dgm:pt modelId="{2172F998-0B5C-493B-9E1C-8E569ACE11CC}" type="parTrans" cxnId="{8AD992E9-5E59-40CD-AE85-72B1EFBD5E7E}">
      <dgm:prSet/>
      <dgm:spPr/>
      <dgm:t>
        <a:bodyPr/>
        <a:lstStyle/>
        <a:p>
          <a:endParaRPr lang="en-US"/>
        </a:p>
      </dgm:t>
    </dgm:pt>
    <dgm:pt modelId="{22839713-08CD-4459-8D7D-E73125A8717A}" type="sibTrans" cxnId="{8AD992E9-5E59-40CD-AE85-72B1EFBD5E7E}">
      <dgm:prSet/>
      <dgm:spPr/>
      <dgm:t>
        <a:bodyPr/>
        <a:lstStyle/>
        <a:p>
          <a:endParaRPr lang="en-US"/>
        </a:p>
      </dgm:t>
    </dgm:pt>
    <dgm:pt modelId="{FFE7204B-04D7-4655-B5B9-36CF7060B82F}">
      <dgm:prSet phldrT="[Text]"/>
      <dgm:spPr/>
      <dgm:t>
        <a:bodyPr/>
        <a:lstStyle/>
        <a:p>
          <a:r>
            <a:rPr lang="en-US" dirty="0"/>
            <a:t>BLUE</a:t>
          </a:r>
        </a:p>
      </dgm:t>
    </dgm:pt>
    <dgm:pt modelId="{DEB230CD-9A72-4233-BA3D-AA085AD87066}" type="parTrans" cxnId="{FEB3C3B6-328F-446F-BD42-ABE5B38A3D1C}">
      <dgm:prSet/>
      <dgm:spPr/>
      <dgm:t>
        <a:bodyPr/>
        <a:lstStyle/>
        <a:p>
          <a:endParaRPr lang="en-US"/>
        </a:p>
      </dgm:t>
    </dgm:pt>
    <dgm:pt modelId="{605DD633-31A1-480C-A234-5D032512CA27}" type="sibTrans" cxnId="{FEB3C3B6-328F-446F-BD42-ABE5B38A3D1C}">
      <dgm:prSet/>
      <dgm:spPr/>
      <dgm:t>
        <a:bodyPr/>
        <a:lstStyle/>
        <a:p>
          <a:endParaRPr lang="en-US"/>
        </a:p>
      </dgm:t>
    </dgm:pt>
    <dgm:pt modelId="{DA97E23E-71BF-4861-8B79-5929886E91A3}">
      <dgm:prSet phldrT="[Text]"/>
      <dgm:spPr/>
      <dgm:t>
        <a:bodyPr/>
        <a:lstStyle/>
        <a:p>
          <a:r>
            <a:rPr lang="en-US" dirty="0"/>
            <a:t>PSEUDO-RANDOM LOCATION</a:t>
          </a:r>
        </a:p>
      </dgm:t>
    </dgm:pt>
    <dgm:pt modelId="{E75E097C-95AA-45F4-9D38-FC3C611AEE21}" type="parTrans" cxnId="{AC9A1A8D-8EA5-4F49-A88D-E20A74896072}">
      <dgm:prSet/>
      <dgm:spPr/>
      <dgm:t>
        <a:bodyPr/>
        <a:lstStyle/>
        <a:p>
          <a:endParaRPr lang="en-US"/>
        </a:p>
      </dgm:t>
    </dgm:pt>
    <dgm:pt modelId="{20C3FCE5-0D0E-45EF-BDC0-BE7FD230F2FE}" type="sibTrans" cxnId="{AC9A1A8D-8EA5-4F49-A88D-E20A74896072}">
      <dgm:prSet/>
      <dgm:spPr/>
      <dgm:t>
        <a:bodyPr/>
        <a:lstStyle/>
        <a:p>
          <a:endParaRPr lang="en-US"/>
        </a:p>
      </dgm:t>
    </dgm:pt>
    <dgm:pt modelId="{F2AD3EF1-1BCC-4E66-B3E2-8CA78D3B93F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4D6DF368-14EC-45BF-844E-5D06F7729FB2}" type="parTrans" cxnId="{B1C5F7A3-BDC1-4BCF-A88D-9FFF43801309}">
      <dgm:prSet/>
      <dgm:spPr/>
      <dgm:t>
        <a:bodyPr/>
        <a:lstStyle/>
        <a:p>
          <a:endParaRPr lang="en-US"/>
        </a:p>
      </dgm:t>
    </dgm:pt>
    <dgm:pt modelId="{38897F5F-F520-4B3D-B1CF-5E0923FCC829}" type="sibTrans" cxnId="{B1C5F7A3-BDC1-4BCF-A88D-9FFF43801309}">
      <dgm:prSet/>
      <dgm:spPr/>
      <dgm:t>
        <a:bodyPr/>
        <a:lstStyle/>
        <a:p>
          <a:endParaRPr lang="en-US"/>
        </a:p>
      </dgm:t>
    </dgm:pt>
    <dgm:pt modelId="{5B4934DF-D330-402B-8D27-27545333862A}">
      <dgm:prSet/>
      <dgm:spPr/>
      <dgm:t>
        <a:bodyPr/>
        <a:lstStyle/>
        <a:p>
          <a:r>
            <a:rPr lang="en-US" dirty="0"/>
            <a:t>GREEN</a:t>
          </a:r>
        </a:p>
      </dgm:t>
    </dgm:pt>
    <dgm:pt modelId="{B0A69310-F4B0-4339-880F-60371B91D69A}" type="parTrans" cxnId="{20CF51F5-9484-4AD8-B9B4-6C4B5ACC6147}">
      <dgm:prSet/>
      <dgm:spPr/>
      <dgm:t>
        <a:bodyPr/>
        <a:lstStyle/>
        <a:p>
          <a:endParaRPr lang="en-US"/>
        </a:p>
      </dgm:t>
    </dgm:pt>
    <dgm:pt modelId="{039EF380-487A-44BE-AC5D-33E7339986E8}" type="sibTrans" cxnId="{20CF51F5-9484-4AD8-B9B4-6C4B5ACC6147}">
      <dgm:prSet/>
      <dgm:spPr/>
      <dgm:t>
        <a:bodyPr/>
        <a:lstStyle/>
        <a:p>
          <a:endParaRPr lang="en-US"/>
        </a:p>
      </dgm:t>
    </dgm:pt>
    <dgm:pt modelId="{6F1EDBA8-7F48-4CC3-8A4A-A0A8B29B9101}">
      <dgm:prSet/>
      <dgm:spPr/>
      <dgm:t>
        <a:bodyPr/>
        <a:lstStyle/>
        <a:p>
          <a:r>
            <a:rPr lang="en-US" dirty="0"/>
            <a:t>SUTECH LOGO</a:t>
          </a:r>
        </a:p>
        <a:p>
          <a:r>
            <a:rPr lang="en-US" dirty="0"/>
            <a:t>FOR EACH BIT PLANE</a:t>
          </a:r>
        </a:p>
      </dgm:t>
    </dgm:pt>
    <dgm:pt modelId="{DB23E267-3AEC-45F2-B612-25E81A3DACC9}" type="parTrans" cxnId="{5A9D3B39-47EE-4F80-B0FE-0AC592D56245}">
      <dgm:prSet/>
      <dgm:spPr/>
      <dgm:t>
        <a:bodyPr/>
        <a:lstStyle/>
        <a:p>
          <a:endParaRPr lang="en-US"/>
        </a:p>
      </dgm:t>
    </dgm:pt>
    <dgm:pt modelId="{870058FC-303A-480E-92DF-D7BF0B25A314}" type="sibTrans" cxnId="{5A9D3B39-47EE-4F80-B0FE-0AC592D56245}">
      <dgm:prSet/>
      <dgm:spPr/>
      <dgm:t>
        <a:bodyPr/>
        <a:lstStyle/>
        <a:p>
          <a:endParaRPr lang="en-US"/>
        </a:p>
      </dgm:t>
    </dgm:pt>
    <dgm:pt modelId="{ADF5A172-79CB-48D5-93DF-4279521CD524}">
      <dgm:prSet/>
      <dgm:spPr/>
      <dgm:t>
        <a:bodyPr/>
        <a:lstStyle/>
        <a:p>
          <a:r>
            <a:rPr lang="en-US" dirty="0"/>
            <a:t>PSEUDO RANDOM LOGO FOR EACH BIT PLANE</a:t>
          </a:r>
        </a:p>
      </dgm:t>
    </dgm:pt>
    <dgm:pt modelId="{F6891483-0729-4D76-8E8A-08980D50EE8D}" type="parTrans" cxnId="{DEB1CA2C-29A9-4B18-BB83-2348862089FB}">
      <dgm:prSet/>
      <dgm:spPr/>
      <dgm:t>
        <a:bodyPr/>
        <a:lstStyle/>
        <a:p>
          <a:endParaRPr lang="en-US"/>
        </a:p>
      </dgm:t>
    </dgm:pt>
    <dgm:pt modelId="{85B6336C-9368-4EB9-A33D-0391287DFC29}" type="sibTrans" cxnId="{DEB1CA2C-29A9-4B18-BB83-2348862089FB}">
      <dgm:prSet/>
      <dgm:spPr/>
      <dgm:t>
        <a:bodyPr/>
        <a:lstStyle/>
        <a:p>
          <a:endParaRPr lang="en-US"/>
        </a:p>
      </dgm:t>
    </dgm:pt>
    <dgm:pt modelId="{2F99043C-E5EE-4F0C-A600-2A7F5876358B}" type="pres">
      <dgm:prSet presAssocID="{6A219B1C-887F-4FE2-A913-F5A6074C735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7E159E4-DB41-46FA-AC0C-C7D4AE859352}" type="pres">
      <dgm:prSet presAssocID="{BE12E19C-C301-4AFD-BD49-94DB6FD4992A}" presName="root1" presStyleCnt="0"/>
      <dgm:spPr/>
    </dgm:pt>
    <dgm:pt modelId="{48375047-5C58-4432-B9ED-226863864CA9}" type="pres">
      <dgm:prSet presAssocID="{BE12E19C-C301-4AFD-BD49-94DB6FD4992A}" presName="LevelOneTextNode" presStyleLbl="node0" presStyleIdx="0" presStyleCnt="1">
        <dgm:presLayoutVars>
          <dgm:chPref val="3"/>
        </dgm:presLayoutVars>
      </dgm:prSet>
      <dgm:spPr/>
    </dgm:pt>
    <dgm:pt modelId="{675EE1CA-79BC-454E-89CB-0D521EDC0CA3}" type="pres">
      <dgm:prSet presAssocID="{BE12E19C-C301-4AFD-BD49-94DB6FD4992A}" presName="level2hierChild" presStyleCnt="0"/>
      <dgm:spPr/>
    </dgm:pt>
    <dgm:pt modelId="{A8218C2C-EF33-4052-9D43-8F337EAF6224}" type="pres">
      <dgm:prSet presAssocID="{F8E97CF6-EAA1-4B5B-A213-B4824947F5F2}" presName="conn2-1" presStyleLbl="parChTrans1D2" presStyleIdx="0" presStyleCnt="2"/>
      <dgm:spPr/>
    </dgm:pt>
    <dgm:pt modelId="{E53C08CE-5D12-445D-90E9-9043B22A4092}" type="pres">
      <dgm:prSet presAssocID="{F8E97CF6-EAA1-4B5B-A213-B4824947F5F2}" presName="connTx" presStyleLbl="parChTrans1D2" presStyleIdx="0" presStyleCnt="2"/>
      <dgm:spPr/>
    </dgm:pt>
    <dgm:pt modelId="{237EDB06-CA31-4C24-AF6B-F6BD9E1A6E6B}" type="pres">
      <dgm:prSet presAssocID="{5E566B22-0941-4855-8367-CE4C46419009}" presName="root2" presStyleCnt="0"/>
      <dgm:spPr/>
    </dgm:pt>
    <dgm:pt modelId="{1081A2F4-9483-4A34-89CF-89DA79947187}" type="pres">
      <dgm:prSet presAssocID="{5E566B22-0941-4855-8367-CE4C46419009}" presName="LevelTwoTextNode" presStyleLbl="node2" presStyleIdx="0" presStyleCnt="2">
        <dgm:presLayoutVars>
          <dgm:chPref val="3"/>
        </dgm:presLayoutVars>
      </dgm:prSet>
      <dgm:spPr/>
    </dgm:pt>
    <dgm:pt modelId="{0EB69DC0-1903-4C4A-B718-A6DE22E01072}" type="pres">
      <dgm:prSet presAssocID="{5E566B22-0941-4855-8367-CE4C46419009}" presName="level3hierChild" presStyleCnt="0"/>
      <dgm:spPr/>
    </dgm:pt>
    <dgm:pt modelId="{1A767361-CFAE-45E7-9A65-909D35D050E0}" type="pres">
      <dgm:prSet presAssocID="{2172F998-0B5C-493B-9E1C-8E569ACE11CC}" presName="conn2-1" presStyleLbl="parChTrans1D3" presStyleIdx="0" presStyleCnt="4"/>
      <dgm:spPr/>
    </dgm:pt>
    <dgm:pt modelId="{07F279AC-D751-4E50-B176-EA1F9D7BC3F1}" type="pres">
      <dgm:prSet presAssocID="{2172F998-0B5C-493B-9E1C-8E569ACE11CC}" presName="connTx" presStyleLbl="parChTrans1D3" presStyleIdx="0" presStyleCnt="4"/>
      <dgm:spPr/>
    </dgm:pt>
    <dgm:pt modelId="{7316EB94-1767-493D-BF76-2A3764415707}" type="pres">
      <dgm:prSet presAssocID="{F91EFD3B-2E5E-48CD-A3EC-822AEC7348F5}" presName="root2" presStyleCnt="0"/>
      <dgm:spPr/>
    </dgm:pt>
    <dgm:pt modelId="{9A2F6D51-F055-4857-9B21-0F602A523AAA}" type="pres">
      <dgm:prSet presAssocID="{F91EFD3B-2E5E-48CD-A3EC-822AEC7348F5}" presName="LevelTwoTextNode" presStyleLbl="node3" presStyleIdx="0" presStyleCnt="4">
        <dgm:presLayoutVars>
          <dgm:chPref val="3"/>
        </dgm:presLayoutVars>
      </dgm:prSet>
      <dgm:spPr/>
    </dgm:pt>
    <dgm:pt modelId="{F7B8EA2C-1D38-4272-8F8B-A55CD363E3A6}" type="pres">
      <dgm:prSet presAssocID="{F91EFD3B-2E5E-48CD-A3EC-822AEC7348F5}" presName="level3hierChild" presStyleCnt="0"/>
      <dgm:spPr/>
    </dgm:pt>
    <dgm:pt modelId="{2406421C-012C-4775-9432-5D02AAE7928B}" type="pres">
      <dgm:prSet presAssocID="{DB23E267-3AEC-45F2-B612-25E81A3DACC9}" presName="conn2-1" presStyleLbl="parChTrans1D4" presStyleIdx="0" presStyleCnt="2"/>
      <dgm:spPr/>
    </dgm:pt>
    <dgm:pt modelId="{23B97F74-E0F4-4172-A360-DC54B4E16F91}" type="pres">
      <dgm:prSet presAssocID="{DB23E267-3AEC-45F2-B612-25E81A3DACC9}" presName="connTx" presStyleLbl="parChTrans1D4" presStyleIdx="0" presStyleCnt="2"/>
      <dgm:spPr/>
    </dgm:pt>
    <dgm:pt modelId="{0B8103D5-39A5-4EEA-BDBF-5BF7A1AF64B1}" type="pres">
      <dgm:prSet presAssocID="{6F1EDBA8-7F48-4CC3-8A4A-A0A8B29B9101}" presName="root2" presStyleCnt="0"/>
      <dgm:spPr/>
    </dgm:pt>
    <dgm:pt modelId="{085FEBE1-477A-4FB0-AA74-FEBDC7639EF6}" type="pres">
      <dgm:prSet presAssocID="{6F1EDBA8-7F48-4CC3-8A4A-A0A8B29B9101}" presName="LevelTwoTextNode" presStyleLbl="node4" presStyleIdx="0" presStyleCnt="2">
        <dgm:presLayoutVars>
          <dgm:chPref val="3"/>
        </dgm:presLayoutVars>
      </dgm:prSet>
      <dgm:spPr/>
    </dgm:pt>
    <dgm:pt modelId="{A0AA9786-6D86-470E-8938-F3493C13AA88}" type="pres">
      <dgm:prSet presAssocID="{6F1EDBA8-7F48-4CC3-8A4A-A0A8B29B9101}" presName="level3hierChild" presStyleCnt="0"/>
      <dgm:spPr/>
    </dgm:pt>
    <dgm:pt modelId="{C747B6D8-8783-4F77-B4CC-6FFF7A517E27}" type="pres">
      <dgm:prSet presAssocID="{F6891483-0729-4D76-8E8A-08980D50EE8D}" presName="conn2-1" presStyleLbl="parChTrans1D4" presStyleIdx="1" presStyleCnt="2"/>
      <dgm:spPr/>
    </dgm:pt>
    <dgm:pt modelId="{AF7F1A70-1A47-4400-A67F-29570BF6FD01}" type="pres">
      <dgm:prSet presAssocID="{F6891483-0729-4D76-8E8A-08980D50EE8D}" presName="connTx" presStyleLbl="parChTrans1D4" presStyleIdx="1" presStyleCnt="2"/>
      <dgm:spPr/>
    </dgm:pt>
    <dgm:pt modelId="{544609D9-B5FB-4461-8DAD-B3C544A6DF55}" type="pres">
      <dgm:prSet presAssocID="{ADF5A172-79CB-48D5-93DF-4279521CD524}" presName="root2" presStyleCnt="0"/>
      <dgm:spPr/>
    </dgm:pt>
    <dgm:pt modelId="{F7702318-E5C0-4B94-87BA-3FB41C1AF28B}" type="pres">
      <dgm:prSet presAssocID="{ADF5A172-79CB-48D5-93DF-4279521CD524}" presName="LevelTwoTextNode" presStyleLbl="node4" presStyleIdx="1" presStyleCnt="2">
        <dgm:presLayoutVars>
          <dgm:chPref val="3"/>
        </dgm:presLayoutVars>
      </dgm:prSet>
      <dgm:spPr/>
    </dgm:pt>
    <dgm:pt modelId="{2D25D3EF-1AE3-424E-85A4-6C0597FA5E05}" type="pres">
      <dgm:prSet presAssocID="{ADF5A172-79CB-48D5-93DF-4279521CD524}" presName="level3hierChild" presStyleCnt="0"/>
      <dgm:spPr/>
    </dgm:pt>
    <dgm:pt modelId="{EB82472B-1003-4AF1-93FB-367A3AAE1742}" type="pres">
      <dgm:prSet presAssocID="{B0A69310-F4B0-4339-880F-60371B91D69A}" presName="conn2-1" presStyleLbl="parChTrans1D3" presStyleIdx="1" presStyleCnt="4"/>
      <dgm:spPr/>
    </dgm:pt>
    <dgm:pt modelId="{DD1C3470-8D8B-4236-8F6F-8209E11F29AB}" type="pres">
      <dgm:prSet presAssocID="{B0A69310-F4B0-4339-880F-60371B91D69A}" presName="connTx" presStyleLbl="parChTrans1D3" presStyleIdx="1" presStyleCnt="4"/>
      <dgm:spPr/>
    </dgm:pt>
    <dgm:pt modelId="{DE8D1214-93A3-4FB4-95F1-F912987E8C23}" type="pres">
      <dgm:prSet presAssocID="{5B4934DF-D330-402B-8D27-27545333862A}" presName="root2" presStyleCnt="0"/>
      <dgm:spPr/>
    </dgm:pt>
    <dgm:pt modelId="{22096E85-7880-45DF-8D64-1A777C65D8B8}" type="pres">
      <dgm:prSet presAssocID="{5B4934DF-D330-402B-8D27-27545333862A}" presName="LevelTwoTextNode" presStyleLbl="node3" presStyleIdx="1" presStyleCnt="4">
        <dgm:presLayoutVars>
          <dgm:chPref val="3"/>
        </dgm:presLayoutVars>
      </dgm:prSet>
      <dgm:spPr/>
    </dgm:pt>
    <dgm:pt modelId="{CF3A2969-B898-46D4-80D5-F00EB547958A}" type="pres">
      <dgm:prSet presAssocID="{5B4934DF-D330-402B-8D27-27545333862A}" presName="level3hierChild" presStyleCnt="0"/>
      <dgm:spPr/>
    </dgm:pt>
    <dgm:pt modelId="{C5E657BE-4F9A-4C54-A04F-3B6E6C118605}" type="pres">
      <dgm:prSet presAssocID="{DEB230CD-9A72-4233-BA3D-AA085AD87066}" presName="conn2-1" presStyleLbl="parChTrans1D3" presStyleIdx="2" presStyleCnt="4"/>
      <dgm:spPr/>
    </dgm:pt>
    <dgm:pt modelId="{8CB766F9-9A49-46A3-A81A-9B9C66B77FE0}" type="pres">
      <dgm:prSet presAssocID="{DEB230CD-9A72-4233-BA3D-AA085AD87066}" presName="connTx" presStyleLbl="parChTrans1D3" presStyleIdx="2" presStyleCnt="4"/>
      <dgm:spPr/>
    </dgm:pt>
    <dgm:pt modelId="{DF4D32F2-D343-4E5C-AF36-ACCAF473E65D}" type="pres">
      <dgm:prSet presAssocID="{FFE7204B-04D7-4655-B5B9-36CF7060B82F}" presName="root2" presStyleCnt="0"/>
      <dgm:spPr/>
    </dgm:pt>
    <dgm:pt modelId="{9B536FDF-4E15-4E76-ADE7-ABE10AA3C8AB}" type="pres">
      <dgm:prSet presAssocID="{FFE7204B-04D7-4655-B5B9-36CF7060B82F}" presName="LevelTwoTextNode" presStyleLbl="node3" presStyleIdx="2" presStyleCnt="4">
        <dgm:presLayoutVars>
          <dgm:chPref val="3"/>
        </dgm:presLayoutVars>
      </dgm:prSet>
      <dgm:spPr/>
    </dgm:pt>
    <dgm:pt modelId="{072820C6-3F6E-4F48-B575-2F8F08882FB7}" type="pres">
      <dgm:prSet presAssocID="{FFE7204B-04D7-4655-B5B9-36CF7060B82F}" presName="level3hierChild" presStyleCnt="0"/>
      <dgm:spPr/>
    </dgm:pt>
    <dgm:pt modelId="{2E2DAE62-121D-4BE3-8986-679B5008B11F}" type="pres">
      <dgm:prSet presAssocID="{E75E097C-95AA-45F4-9D38-FC3C611AEE21}" presName="conn2-1" presStyleLbl="parChTrans1D2" presStyleIdx="1" presStyleCnt="2"/>
      <dgm:spPr/>
    </dgm:pt>
    <dgm:pt modelId="{2FAF5258-CD34-4DC3-AFBE-DFE31ED944A7}" type="pres">
      <dgm:prSet presAssocID="{E75E097C-95AA-45F4-9D38-FC3C611AEE21}" presName="connTx" presStyleLbl="parChTrans1D2" presStyleIdx="1" presStyleCnt="2"/>
      <dgm:spPr/>
    </dgm:pt>
    <dgm:pt modelId="{22071A1F-CCE7-4ECE-8370-5C8D8C798E8C}" type="pres">
      <dgm:prSet presAssocID="{DA97E23E-71BF-4861-8B79-5929886E91A3}" presName="root2" presStyleCnt="0"/>
      <dgm:spPr/>
    </dgm:pt>
    <dgm:pt modelId="{85414584-E372-4A18-8BC0-7024DD88734C}" type="pres">
      <dgm:prSet presAssocID="{DA97E23E-71BF-4861-8B79-5929886E91A3}" presName="LevelTwoTextNode" presStyleLbl="node2" presStyleIdx="1" presStyleCnt="2">
        <dgm:presLayoutVars>
          <dgm:chPref val="3"/>
        </dgm:presLayoutVars>
      </dgm:prSet>
      <dgm:spPr/>
    </dgm:pt>
    <dgm:pt modelId="{69A7AAE9-C2C9-4797-B707-885FA8FCFCB0}" type="pres">
      <dgm:prSet presAssocID="{DA97E23E-71BF-4861-8B79-5929886E91A3}" presName="level3hierChild" presStyleCnt="0"/>
      <dgm:spPr/>
    </dgm:pt>
    <dgm:pt modelId="{B8B82E6C-6F73-4F61-BD29-66A18B174302}" type="pres">
      <dgm:prSet presAssocID="{4D6DF368-14EC-45BF-844E-5D06F7729FB2}" presName="conn2-1" presStyleLbl="parChTrans1D3" presStyleIdx="3" presStyleCnt="4"/>
      <dgm:spPr/>
    </dgm:pt>
    <dgm:pt modelId="{38DB86E8-C5BB-4CBA-939E-F5C73F4D208A}" type="pres">
      <dgm:prSet presAssocID="{4D6DF368-14EC-45BF-844E-5D06F7729FB2}" presName="connTx" presStyleLbl="parChTrans1D3" presStyleIdx="3" presStyleCnt="4"/>
      <dgm:spPr/>
    </dgm:pt>
    <dgm:pt modelId="{E904E327-324C-4E54-8378-24BDA1B59FC4}" type="pres">
      <dgm:prSet presAssocID="{F2AD3EF1-1BCC-4E66-B3E2-8CA78D3B93FB}" presName="root2" presStyleCnt="0"/>
      <dgm:spPr/>
    </dgm:pt>
    <dgm:pt modelId="{6AAB313F-41B5-422F-9E6D-025610AA9B0A}" type="pres">
      <dgm:prSet presAssocID="{F2AD3EF1-1BCC-4E66-B3E2-8CA78D3B93FB}" presName="LevelTwoTextNode" presStyleLbl="node3" presStyleIdx="3" presStyleCnt="4">
        <dgm:presLayoutVars>
          <dgm:chPref val="3"/>
        </dgm:presLayoutVars>
      </dgm:prSet>
      <dgm:spPr/>
    </dgm:pt>
    <dgm:pt modelId="{BA4037DA-C2A1-4BEB-9A62-303885584190}" type="pres">
      <dgm:prSet presAssocID="{F2AD3EF1-1BCC-4E66-B3E2-8CA78D3B93FB}" presName="level3hierChild" presStyleCnt="0"/>
      <dgm:spPr/>
    </dgm:pt>
  </dgm:ptLst>
  <dgm:cxnLst>
    <dgm:cxn modelId="{3589FE0A-5F30-4FEF-9A4A-BF3EBEFF7800}" type="presOf" srcId="{DEB230CD-9A72-4233-BA3D-AA085AD87066}" destId="{C5E657BE-4F9A-4C54-A04F-3B6E6C118605}" srcOrd="0" destOrd="0" presId="urn:microsoft.com/office/officeart/2005/8/layout/hierarchy2"/>
    <dgm:cxn modelId="{E368DD13-2FA0-4C80-BB0E-17D8231E9EA7}" type="presOf" srcId="{DB23E267-3AEC-45F2-B612-25E81A3DACC9}" destId="{23B97F74-E0F4-4172-A360-DC54B4E16F91}" srcOrd="1" destOrd="0" presId="urn:microsoft.com/office/officeart/2005/8/layout/hierarchy2"/>
    <dgm:cxn modelId="{10B0F614-18FD-4C25-AAC1-A1D6668C7E2F}" type="presOf" srcId="{DA97E23E-71BF-4861-8B79-5929886E91A3}" destId="{85414584-E372-4A18-8BC0-7024DD88734C}" srcOrd="0" destOrd="0" presId="urn:microsoft.com/office/officeart/2005/8/layout/hierarchy2"/>
    <dgm:cxn modelId="{51032B24-8C06-461E-BA01-EB1B7DF65FF8}" type="presOf" srcId="{4D6DF368-14EC-45BF-844E-5D06F7729FB2}" destId="{38DB86E8-C5BB-4CBA-939E-F5C73F4D208A}" srcOrd="1" destOrd="0" presId="urn:microsoft.com/office/officeart/2005/8/layout/hierarchy2"/>
    <dgm:cxn modelId="{D3A97727-F81E-4DBE-B29E-7F4256B2DF0C}" type="presOf" srcId="{B0A69310-F4B0-4339-880F-60371B91D69A}" destId="{DD1C3470-8D8B-4236-8F6F-8209E11F29AB}" srcOrd="1" destOrd="0" presId="urn:microsoft.com/office/officeart/2005/8/layout/hierarchy2"/>
    <dgm:cxn modelId="{DEB1CA2C-29A9-4B18-BB83-2348862089FB}" srcId="{F91EFD3B-2E5E-48CD-A3EC-822AEC7348F5}" destId="{ADF5A172-79CB-48D5-93DF-4279521CD524}" srcOrd="1" destOrd="0" parTransId="{F6891483-0729-4D76-8E8A-08980D50EE8D}" sibTransId="{85B6336C-9368-4EB9-A33D-0391287DFC29}"/>
    <dgm:cxn modelId="{A3E82639-921B-499F-AA12-0BA18210838F}" type="presOf" srcId="{B0A69310-F4B0-4339-880F-60371B91D69A}" destId="{EB82472B-1003-4AF1-93FB-367A3AAE1742}" srcOrd="0" destOrd="0" presId="urn:microsoft.com/office/officeart/2005/8/layout/hierarchy2"/>
    <dgm:cxn modelId="{5A9D3B39-47EE-4F80-B0FE-0AC592D56245}" srcId="{F91EFD3B-2E5E-48CD-A3EC-822AEC7348F5}" destId="{6F1EDBA8-7F48-4CC3-8A4A-A0A8B29B9101}" srcOrd="0" destOrd="0" parTransId="{DB23E267-3AEC-45F2-B612-25E81A3DACC9}" sibTransId="{870058FC-303A-480E-92DF-D7BF0B25A314}"/>
    <dgm:cxn modelId="{C4330168-25AE-4BC5-A00F-9E85D9FD8DC3}" type="presOf" srcId="{F8E97CF6-EAA1-4B5B-A213-B4824947F5F2}" destId="{A8218C2C-EF33-4052-9D43-8F337EAF6224}" srcOrd="0" destOrd="0" presId="urn:microsoft.com/office/officeart/2005/8/layout/hierarchy2"/>
    <dgm:cxn modelId="{564AEC53-3AA2-4A78-AFDE-805BBA3FBE8F}" type="presOf" srcId="{6A219B1C-887F-4FE2-A913-F5A6074C7357}" destId="{2F99043C-E5EE-4F0C-A600-2A7F5876358B}" srcOrd="0" destOrd="0" presId="urn:microsoft.com/office/officeart/2005/8/layout/hierarchy2"/>
    <dgm:cxn modelId="{D5130D78-08B8-45FD-A20A-E719D4B4D411}" type="presOf" srcId="{E75E097C-95AA-45F4-9D38-FC3C611AEE21}" destId="{2E2DAE62-121D-4BE3-8986-679B5008B11F}" srcOrd="0" destOrd="0" presId="urn:microsoft.com/office/officeart/2005/8/layout/hierarchy2"/>
    <dgm:cxn modelId="{95C4C45A-4E35-434F-A644-34A58D4B19E4}" type="presOf" srcId="{FFE7204B-04D7-4655-B5B9-36CF7060B82F}" destId="{9B536FDF-4E15-4E76-ADE7-ABE10AA3C8AB}" srcOrd="0" destOrd="0" presId="urn:microsoft.com/office/officeart/2005/8/layout/hierarchy2"/>
    <dgm:cxn modelId="{912DEC7A-4F94-4E10-B4DA-0B64E75F3F42}" type="presOf" srcId="{5B4934DF-D330-402B-8D27-27545333862A}" destId="{22096E85-7880-45DF-8D64-1A777C65D8B8}" srcOrd="0" destOrd="0" presId="urn:microsoft.com/office/officeart/2005/8/layout/hierarchy2"/>
    <dgm:cxn modelId="{6A7F1B7C-3920-4B71-9BAD-1BB12ADF8BFC}" type="presOf" srcId="{2172F998-0B5C-493B-9E1C-8E569ACE11CC}" destId="{1A767361-CFAE-45E7-9A65-909D35D050E0}" srcOrd="0" destOrd="0" presId="urn:microsoft.com/office/officeart/2005/8/layout/hierarchy2"/>
    <dgm:cxn modelId="{AC9A1A8D-8EA5-4F49-A88D-E20A74896072}" srcId="{BE12E19C-C301-4AFD-BD49-94DB6FD4992A}" destId="{DA97E23E-71BF-4861-8B79-5929886E91A3}" srcOrd="1" destOrd="0" parTransId="{E75E097C-95AA-45F4-9D38-FC3C611AEE21}" sibTransId="{20C3FCE5-0D0E-45EF-BDC0-BE7FD230F2FE}"/>
    <dgm:cxn modelId="{337A3F9E-FB03-4856-853F-3AFEE98FA7AB}" type="presOf" srcId="{DEB230CD-9A72-4233-BA3D-AA085AD87066}" destId="{8CB766F9-9A49-46A3-A81A-9B9C66B77FE0}" srcOrd="1" destOrd="0" presId="urn:microsoft.com/office/officeart/2005/8/layout/hierarchy2"/>
    <dgm:cxn modelId="{665949A0-5293-4828-8A05-6851165CF9BC}" type="presOf" srcId="{2172F998-0B5C-493B-9E1C-8E569ACE11CC}" destId="{07F279AC-D751-4E50-B176-EA1F9D7BC3F1}" srcOrd="1" destOrd="0" presId="urn:microsoft.com/office/officeart/2005/8/layout/hierarchy2"/>
    <dgm:cxn modelId="{B1C5F7A3-BDC1-4BCF-A88D-9FFF43801309}" srcId="{DA97E23E-71BF-4861-8B79-5929886E91A3}" destId="{F2AD3EF1-1BCC-4E66-B3E2-8CA78D3B93FB}" srcOrd="0" destOrd="0" parTransId="{4D6DF368-14EC-45BF-844E-5D06F7729FB2}" sibTransId="{38897F5F-F520-4B3D-B1CF-5E0923FCC829}"/>
    <dgm:cxn modelId="{CC42ABA5-5917-4286-AC7E-9AB4B03824C3}" type="presOf" srcId="{F91EFD3B-2E5E-48CD-A3EC-822AEC7348F5}" destId="{9A2F6D51-F055-4857-9B21-0F602A523AAA}" srcOrd="0" destOrd="0" presId="urn:microsoft.com/office/officeart/2005/8/layout/hierarchy2"/>
    <dgm:cxn modelId="{7007F1A6-2487-4718-8B93-7CAF39BB77C5}" type="presOf" srcId="{DB23E267-3AEC-45F2-B612-25E81A3DACC9}" destId="{2406421C-012C-4775-9432-5D02AAE7928B}" srcOrd="0" destOrd="0" presId="urn:microsoft.com/office/officeart/2005/8/layout/hierarchy2"/>
    <dgm:cxn modelId="{93ECE6A8-C79A-49EC-90D2-DAC1666815A1}" type="presOf" srcId="{BE12E19C-C301-4AFD-BD49-94DB6FD4992A}" destId="{48375047-5C58-4432-B9ED-226863864CA9}" srcOrd="0" destOrd="0" presId="urn:microsoft.com/office/officeart/2005/8/layout/hierarchy2"/>
    <dgm:cxn modelId="{54B706AA-5CCE-4715-88F4-FC7848CA1396}" type="presOf" srcId="{F6891483-0729-4D76-8E8A-08980D50EE8D}" destId="{AF7F1A70-1A47-4400-A67F-29570BF6FD01}" srcOrd="1" destOrd="0" presId="urn:microsoft.com/office/officeart/2005/8/layout/hierarchy2"/>
    <dgm:cxn modelId="{FEB3C3B6-328F-446F-BD42-ABE5B38A3D1C}" srcId="{5E566B22-0941-4855-8367-CE4C46419009}" destId="{FFE7204B-04D7-4655-B5B9-36CF7060B82F}" srcOrd="2" destOrd="0" parTransId="{DEB230CD-9A72-4233-BA3D-AA085AD87066}" sibTransId="{605DD633-31A1-480C-A234-5D032512CA27}"/>
    <dgm:cxn modelId="{2BF019C2-2660-480D-B8F6-4D8CDE6C9DC2}" srcId="{6A219B1C-887F-4FE2-A913-F5A6074C7357}" destId="{BE12E19C-C301-4AFD-BD49-94DB6FD4992A}" srcOrd="0" destOrd="0" parTransId="{1D6F6EA9-7967-40A1-A87D-F2E32C1BE832}" sibTransId="{3B25BC3B-9A74-48D2-A92A-1D46AD9870D1}"/>
    <dgm:cxn modelId="{CC4FF4CF-E87B-4966-B6AA-B740BD259C21}" type="presOf" srcId="{F8E97CF6-EAA1-4B5B-A213-B4824947F5F2}" destId="{E53C08CE-5D12-445D-90E9-9043B22A4092}" srcOrd="1" destOrd="0" presId="urn:microsoft.com/office/officeart/2005/8/layout/hierarchy2"/>
    <dgm:cxn modelId="{469B8FD8-F264-401C-AC2F-A6513F4511F7}" type="presOf" srcId="{6F1EDBA8-7F48-4CC3-8A4A-A0A8B29B9101}" destId="{085FEBE1-477A-4FB0-AA74-FEBDC7639EF6}" srcOrd="0" destOrd="0" presId="urn:microsoft.com/office/officeart/2005/8/layout/hierarchy2"/>
    <dgm:cxn modelId="{08EF82DB-C930-412D-B5AF-DFB8BB033061}" type="presOf" srcId="{F2AD3EF1-1BCC-4E66-B3E2-8CA78D3B93FB}" destId="{6AAB313F-41B5-422F-9E6D-025610AA9B0A}" srcOrd="0" destOrd="0" presId="urn:microsoft.com/office/officeart/2005/8/layout/hierarchy2"/>
    <dgm:cxn modelId="{A80956DF-F07B-4EC6-9DEB-341E30AEA7A3}" srcId="{BE12E19C-C301-4AFD-BD49-94DB6FD4992A}" destId="{5E566B22-0941-4855-8367-CE4C46419009}" srcOrd="0" destOrd="0" parTransId="{F8E97CF6-EAA1-4B5B-A213-B4824947F5F2}" sibTransId="{529E935B-9796-4CC1-A317-52A55AC2B23F}"/>
    <dgm:cxn modelId="{E7311BE1-D5E3-4903-A722-96E0FC509227}" type="presOf" srcId="{5E566B22-0941-4855-8367-CE4C46419009}" destId="{1081A2F4-9483-4A34-89CF-89DA79947187}" srcOrd="0" destOrd="0" presId="urn:microsoft.com/office/officeart/2005/8/layout/hierarchy2"/>
    <dgm:cxn modelId="{8AD992E9-5E59-40CD-AE85-72B1EFBD5E7E}" srcId="{5E566B22-0941-4855-8367-CE4C46419009}" destId="{F91EFD3B-2E5E-48CD-A3EC-822AEC7348F5}" srcOrd="0" destOrd="0" parTransId="{2172F998-0B5C-493B-9E1C-8E569ACE11CC}" sibTransId="{22839713-08CD-4459-8D7D-E73125A8717A}"/>
    <dgm:cxn modelId="{4B9FFAE9-BEBC-474D-9E1C-D449ACAD8D32}" type="presOf" srcId="{F6891483-0729-4D76-8E8A-08980D50EE8D}" destId="{C747B6D8-8783-4F77-B4CC-6FFF7A517E27}" srcOrd="0" destOrd="0" presId="urn:microsoft.com/office/officeart/2005/8/layout/hierarchy2"/>
    <dgm:cxn modelId="{E1B363EA-D5E1-474E-8BF0-7FACDD05C9CC}" type="presOf" srcId="{ADF5A172-79CB-48D5-93DF-4279521CD524}" destId="{F7702318-E5C0-4B94-87BA-3FB41C1AF28B}" srcOrd="0" destOrd="0" presId="urn:microsoft.com/office/officeart/2005/8/layout/hierarchy2"/>
    <dgm:cxn modelId="{8FFE0AF4-808B-4C00-B876-8C3F0F445C91}" type="presOf" srcId="{4D6DF368-14EC-45BF-844E-5D06F7729FB2}" destId="{B8B82E6C-6F73-4F61-BD29-66A18B174302}" srcOrd="0" destOrd="0" presId="urn:microsoft.com/office/officeart/2005/8/layout/hierarchy2"/>
    <dgm:cxn modelId="{70E9E2F4-0549-47F3-9BBD-4D129E0A189A}" type="presOf" srcId="{E75E097C-95AA-45F4-9D38-FC3C611AEE21}" destId="{2FAF5258-CD34-4DC3-AFBE-DFE31ED944A7}" srcOrd="1" destOrd="0" presId="urn:microsoft.com/office/officeart/2005/8/layout/hierarchy2"/>
    <dgm:cxn modelId="{20CF51F5-9484-4AD8-B9B4-6C4B5ACC6147}" srcId="{5E566B22-0941-4855-8367-CE4C46419009}" destId="{5B4934DF-D330-402B-8D27-27545333862A}" srcOrd="1" destOrd="0" parTransId="{B0A69310-F4B0-4339-880F-60371B91D69A}" sibTransId="{039EF380-487A-44BE-AC5D-33E7339986E8}"/>
    <dgm:cxn modelId="{6B3820B2-093E-4EF5-A94B-31B39C2C2974}" type="presParOf" srcId="{2F99043C-E5EE-4F0C-A600-2A7F5876358B}" destId="{07E159E4-DB41-46FA-AC0C-C7D4AE859352}" srcOrd="0" destOrd="0" presId="urn:microsoft.com/office/officeart/2005/8/layout/hierarchy2"/>
    <dgm:cxn modelId="{F0BFB3AF-551E-4166-9D7D-903814869421}" type="presParOf" srcId="{07E159E4-DB41-46FA-AC0C-C7D4AE859352}" destId="{48375047-5C58-4432-B9ED-226863864CA9}" srcOrd="0" destOrd="0" presId="urn:microsoft.com/office/officeart/2005/8/layout/hierarchy2"/>
    <dgm:cxn modelId="{92F32FB1-91D1-4AD6-94F6-F5207ED86F9B}" type="presParOf" srcId="{07E159E4-DB41-46FA-AC0C-C7D4AE859352}" destId="{675EE1CA-79BC-454E-89CB-0D521EDC0CA3}" srcOrd="1" destOrd="0" presId="urn:microsoft.com/office/officeart/2005/8/layout/hierarchy2"/>
    <dgm:cxn modelId="{F684EE5A-B77A-4E1B-B4E1-A6AE8FDAC53F}" type="presParOf" srcId="{675EE1CA-79BC-454E-89CB-0D521EDC0CA3}" destId="{A8218C2C-EF33-4052-9D43-8F337EAF6224}" srcOrd="0" destOrd="0" presId="urn:microsoft.com/office/officeart/2005/8/layout/hierarchy2"/>
    <dgm:cxn modelId="{01310058-D2DE-482E-99BF-09347D191E9A}" type="presParOf" srcId="{A8218C2C-EF33-4052-9D43-8F337EAF6224}" destId="{E53C08CE-5D12-445D-90E9-9043B22A4092}" srcOrd="0" destOrd="0" presId="urn:microsoft.com/office/officeart/2005/8/layout/hierarchy2"/>
    <dgm:cxn modelId="{5FF40DFD-1A0F-44A4-AB80-83F284D8D3BF}" type="presParOf" srcId="{675EE1CA-79BC-454E-89CB-0D521EDC0CA3}" destId="{237EDB06-CA31-4C24-AF6B-F6BD9E1A6E6B}" srcOrd="1" destOrd="0" presId="urn:microsoft.com/office/officeart/2005/8/layout/hierarchy2"/>
    <dgm:cxn modelId="{47349BB3-287B-41E4-8A7C-DD0F3A13D435}" type="presParOf" srcId="{237EDB06-CA31-4C24-AF6B-F6BD9E1A6E6B}" destId="{1081A2F4-9483-4A34-89CF-89DA79947187}" srcOrd="0" destOrd="0" presId="urn:microsoft.com/office/officeart/2005/8/layout/hierarchy2"/>
    <dgm:cxn modelId="{7D239800-AA8B-413A-9E99-1B0511234684}" type="presParOf" srcId="{237EDB06-CA31-4C24-AF6B-F6BD9E1A6E6B}" destId="{0EB69DC0-1903-4C4A-B718-A6DE22E01072}" srcOrd="1" destOrd="0" presId="urn:microsoft.com/office/officeart/2005/8/layout/hierarchy2"/>
    <dgm:cxn modelId="{EB72A0D4-E08A-49EB-B537-CD31D3EBF8F5}" type="presParOf" srcId="{0EB69DC0-1903-4C4A-B718-A6DE22E01072}" destId="{1A767361-CFAE-45E7-9A65-909D35D050E0}" srcOrd="0" destOrd="0" presId="urn:microsoft.com/office/officeart/2005/8/layout/hierarchy2"/>
    <dgm:cxn modelId="{D50CCAC4-4AA1-44B0-997A-BEB53B8A03D2}" type="presParOf" srcId="{1A767361-CFAE-45E7-9A65-909D35D050E0}" destId="{07F279AC-D751-4E50-B176-EA1F9D7BC3F1}" srcOrd="0" destOrd="0" presId="urn:microsoft.com/office/officeart/2005/8/layout/hierarchy2"/>
    <dgm:cxn modelId="{3B23AFD5-252A-45A9-BBEF-EBE71646FA8B}" type="presParOf" srcId="{0EB69DC0-1903-4C4A-B718-A6DE22E01072}" destId="{7316EB94-1767-493D-BF76-2A3764415707}" srcOrd="1" destOrd="0" presId="urn:microsoft.com/office/officeart/2005/8/layout/hierarchy2"/>
    <dgm:cxn modelId="{29A786AB-7F58-4AB0-B264-A68CEA6FDDB4}" type="presParOf" srcId="{7316EB94-1767-493D-BF76-2A3764415707}" destId="{9A2F6D51-F055-4857-9B21-0F602A523AAA}" srcOrd="0" destOrd="0" presId="urn:microsoft.com/office/officeart/2005/8/layout/hierarchy2"/>
    <dgm:cxn modelId="{D36A9CC9-47EC-4F0A-9454-2681623E421B}" type="presParOf" srcId="{7316EB94-1767-493D-BF76-2A3764415707}" destId="{F7B8EA2C-1D38-4272-8F8B-A55CD363E3A6}" srcOrd="1" destOrd="0" presId="urn:microsoft.com/office/officeart/2005/8/layout/hierarchy2"/>
    <dgm:cxn modelId="{3222F323-E86F-4A96-B499-EB13403E4668}" type="presParOf" srcId="{F7B8EA2C-1D38-4272-8F8B-A55CD363E3A6}" destId="{2406421C-012C-4775-9432-5D02AAE7928B}" srcOrd="0" destOrd="0" presId="urn:microsoft.com/office/officeart/2005/8/layout/hierarchy2"/>
    <dgm:cxn modelId="{C8868992-5625-4208-BB11-15C8E2BC5F22}" type="presParOf" srcId="{2406421C-012C-4775-9432-5D02AAE7928B}" destId="{23B97F74-E0F4-4172-A360-DC54B4E16F91}" srcOrd="0" destOrd="0" presId="urn:microsoft.com/office/officeart/2005/8/layout/hierarchy2"/>
    <dgm:cxn modelId="{970BFC18-935B-4EE3-8041-41BDA99E3DE2}" type="presParOf" srcId="{F7B8EA2C-1D38-4272-8F8B-A55CD363E3A6}" destId="{0B8103D5-39A5-4EEA-BDBF-5BF7A1AF64B1}" srcOrd="1" destOrd="0" presId="urn:microsoft.com/office/officeart/2005/8/layout/hierarchy2"/>
    <dgm:cxn modelId="{83E273B5-F9AB-4CF6-93B9-C5AD37F64C79}" type="presParOf" srcId="{0B8103D5-39A5-4EEA-BDBF-5BF7A1AF64B1}" destId="{085FEBE1-477A-4FB0-AA74-FEBDC7639EF6}" srcOrd="0" destOrd="0" presId="urn:microsoft.com/office/officeart/2005/8/layout/hierarchy2"/>
    <dgm:cxn modelId="{1718F86B-87F0-4446-A15E-EFA3307B28DF}" type="presParOf" srcId="{0B8103D5-39A5-4EEA-BDBF-5BF7A1AF64B1}" destId="{A0AA9786-6D86-470E-8938-F3493C13AA88}" srcOrd="1" destOrd="0" presId="urn:microsoft.com/office/officeart/2005/8/layout/hierarchy2"/>
    <dgm:cxn modelId="{ECF53229-FCC1-4A64-A6D1-7AD542FAB5E0}" type="presParOf" srcId="{F7B8EA2C-1D38-4272-8F8B-A55CD363E3A6}" destId="{C747B6D8-8783-4F77-B4CC-6FFF7A517E27}" srcOrd="2" destOrd="0" presId="urn:microsoft.com/office/officeart/2005/8/layout/hierarchy2"/>
    <dgm:cxn modelId="{D7E5FDD6-6553-451B-A542-A4BA224B9CCA}" type="presParOf" srcId="{C747B6D8-8783-4F77-B4CC-6FFF7A517E27}" destId="{AF7F1A70-1A47-4400-A67F-29570BF6FD01}" srcOrd="0" destOrd="0" presId="urn:microsoft.com/office/officeart/2005/8/layout/hierarchy2"/>
    <dgm:cxn modelId="{03922AAE-FAE2-4828-9486-1AD1F84B1B19}" type="presParOf" srcId="{F7B8EA2C-1D38-4272-8F8B-A55CD363E3A6}" destId="{544609D9-B5FB-4461-8DAD-B3C544A6DF55}" srcOrd="3" destOrd="0" presId="urn:microsoft.com/office/officeart/2005/8/layout/hierarchy2"/>
    <dgm:cxn modelId="{D4563B6E-291E-450A-B013-F1AF5CBDC11C}" type="presParOf" srcId="{544609D9-B5FB-4461-8DAD-B3C544A6DF55}" destId="{F7702318-E5C0-4B94-87BA-3FB41C1AF28B}" srcOrd="0" destOrd="0" presId="urn:microsoft.com/office/officeart/2005/8/layout/hierarchy2"/>
    <dgm:cxn modelId="{9F611841-22CC-47E5-A007-BA1C847B1D3E}" type="presParOf" srcId="{544609D9-B5FB-4461-8DAD-B3C544A6DF55}" destId="{2D25D3EF-1AE3-424E-85A4-6C0597FA5E05}" srcOrd="1" destOrd="0" presId="urn:microsoft.com/office/officeart/2005/8/layout/hierarchy2"/>
    <dgm:cxn modelId="{5DC1F8DD-A374-47D5-B5B3-F551756973C0}" type="presParOf" srcId="{0EB69DC0-1903-4C4A-B718-A6DE22E01072}" destId="{EB82472B-1003-4AF1-93FB-367A3AAE1742}" srcOrd="2" destOrd="0" presId="urn:microsoft.com/office/officeart/2005/8/layout/hierarchy2"/>
    <dgm:cxn modelId="{C789D5AD-A682-45AF-B1B8-3321C803AFE6}" type="presParOf" srcId="{EB82472B-1003-4AF1-93FB-367A3AAE1742}" destId="{DD1C3470-8D8B-4236-8F6F-8209E11F29AB}" srcOrd="0" destOrd="0" presId="urn:microsoft.com/office/officeart/2005/8/layout/hierarchy2"/>
    <dgm:cxn modelId="{6A6C6EFC-CD3C-4D77-9D3F-5D76DB45F578}" type="presParOf" srcId="{0EB69DC0-1903-4C4A-B718-A6DE22E01072}" destId="{DE8D1214-93A3-4FB4-95F1-F912987E8C23}" srcOrd="3" destOrd="0" presId="urn:microsoft.com/office/officeart/2005/8/layout/hierarchy2"/>
    <dgm:cxn modelId="{65965D1B-0A40-4912-ACE7-3E64655836FB}" type="presParOf" srcId="{DE8D1214-93A3-4FB4-95F1-F912987E8C23}" destId="{22096E85-7880-45DF-8D64-1A777C65D8B8}" srcOrd="0" destOrd="0" presId="urn:microsoft.com/office/officeart/2005/8/layout/hierarchy2"/>
    <dgm:cxn modelId="{50C8F2A0-1FA6-4589-8802-74A2F2AE8E4E}" type="presParOf" srcId="{DE8D1214-93A3-4FB4-95F1-F912987E8C23}" destId="{CF3A2969-B898-46D4-80D5-F00EB547958A}" srcOrd="1" destOrd="0" presId="urn:microsoft.com/office/officeart/2005/8/layout/hierarchy2"/>
    <dgm:cxn modelId="{8E465F0E-5E78-40B8-BD51-9116F1615CED}" type="presParOf" srcId="{0EB69DC0-1903-4C4A-B718-A6DE22E01072}" destId="{C5E657BE-4F9A-4C54-A04F-3B6E6C118605}" srcOrd="4" destOrd="0" presId="urn:microsoft.com/office/officeart/2005/8/layout/hierarchy2"/>
    <dgm:cxn modelId="{B2473A74-F947-44CC-AB1C-4D183585CE5E}" type="presParOf" srcId="{C5E657BE-4F9A-4C54-A04F-3B6E6C118605}" destId="{8CB766F9-9A49-46A3-A81A-9B9C66B77FE0}" srcOrd="0" destOrd="0" presId="urn:microsoft.com/office/officeart/2005/8/layout/hierarchy2"/>
    <dgm:cxn modelId="{05CACA74-1C00-4B3D-81FF-F19245EAF9E2}" type="presParOf" srcId="{0EB69DC0-1903-4C4A-B718-A6DE22E01072}" destId="{DF4D32F2-D343-4E5C-AF36-ACCAF473E65D}" srcOrd="5" destOrd="0" presId="urn:microsoft.com/office/officeart/2005/8/layout/hierarchy2"/>
    <dgm:cxn modelId="{AF2066D1-3EE5-4ADA-BB5E-D20FDDAB55CE}" type="presParOf" srcId="{DF4D32F2-D343-4E5C-AF36-ACCAF473E65D}" destId="{9B536FDF-4E15-4E76-ADE7-ABE10AA3C8AB}" srcOrd="0" destOrd="0" presId="urn:microsoft.com/office/officeart/2005/8/layout/hierarchy2"/>
    <dgm:cxn modelId="{2D2CC8CB-EF0F-4D8D-830B-74C89256A4C6}" type="presParOf" srcId="{DF4D32F2-D343-4E5C-AF36-ACCAF473E65D}" destId="{072820C6-3F6E-4F48-B575-2F8F08882FB7}" srcOrd="1" destOrd="0" presId="urn:microsoft.com/office/officeart/2005/8/layout/hierarchy2"/>
    <dgm:cxn modelId="{6EBD9DDC-7394-48C7-B03F-D8E5674D9342}" type="presParOf" srcId="{675EE1CA-79BC-454E-89CB-0D521EDC0CA3}" destId="{2E2DAE62-121D-4BE3-8986-679B5008B11F}" srcOrd="2" destOrd="0" presId="urn:microsoft.com/office/officeart/2005/8/layout/hierarchy2"/>
    <dgm:cxn modelId="{1A07548D-5621-4861-BEA7-0FAB4C49459C}" type="presParOf" srcId="{2E2DAE62-121D-4BE3-8986-679B5008B11F}" destId="{2FAF5258-CD34-4DC3-AFBE-DFE31ED944A7}" srcOrd="0" destOrd="0" presId="urn:microsoft.com/office/officeart/2005/8/layout/hierarchy2"/>
    <dgm:cxn modelId="{0E76D8FD-50F3-4135-9A7A-861725BD4A69}" type="presParOf" srcId="{675EE1CA-79BC-454E-89CB-0D521EDC0CA3}" destId="{22071A1F-CCE7-4ECE-8370-5C8D8C798E8C}" srcOrd="3" destOrd="0" presId="urn:microsoft.com/office/officeart/2005/8/layout/hierarchy2"/>
    <dgm:cxn modelId="{7099C2FE-82E6-4262-9BF8-C72AA5D75431}" type="presParOf" srcId="{22071A1F-CCE7-4ECE-8370-5C8D8C798E8C}" destId="{85414584-E372-4A18-8BC0-7024DD88734C}" srcOrd="0" destOrd="0" presId="urn:microsoft.com/office/officeart/2005/8/layout/hierarchy2"/>
    <dgm:cxn modelId="{47C2B400-66A0-4D15-806D-002004337CB1}" type="presParOf" srcId="{22071A1F-CCE7-4ECE-8370-5C8D8C798E8C}" destId="{69A7AAE9-C2C9-4797-B707-885FA8FCFCB0}" srcOrd="1" destOrd="0" presId="urn:microsoft.com/office/officeart/2005/8/layout/hierarchy2"/>
    <dgm:cxn modelId="{A68B1A11-FEC1-4725-AF8F-8ABCBCCA33C9}" type="presParOf" srcId="{69A7AAE9-C2C9-4797-B707-885FA8FCFCB0}" destId="{B8B82E6C-6F73-4F61-BD29-66A18B174302}" srcOrd="0" destOrd="0" presId="urn:microsoft.com/office/officeart/2005/8/layout/hierarchy2"/>
    <dgm:cxn modelId="{F4870263-3895-441C-A928-883A4208C7E4}" type="presParOf" srcId="{B8B82E6C-6F73-4F61-BD29-66A18B174302}" destId="{38DB86E8-C5BB-4CBA-939E-F5C73F4D208A}" srcOrd="0" destOrd="0" presId="urn:microsoft.com/office/officeart/2005/8/layout/hierarchy2"/>
    <dgm:cxn modelId="{14F2C8DF-FBBD-44B5-8957-15E5331D4FCE}" type="presParOf" srcId="{69A7AAE9-C2C9-4797-B707-885FA8FCFCB0}" destId="{E904E327-324C-4E54-8378-24BDA1B59FC4}" srcOrd="1" destOrd="0" presId="urn:microsoft.com/office/officeart/2005/8/layout/hierarchy2"/>
    <dgm:cxn modelId="{BB0A1956-56F3-4634-8E6F-913E98882D46}" type="presParOf" srcId="{E904E327-324C-4E54-8378-24BDA1B59FC4}" destId="{6AAB313F-41B5-422F-9E6D-025610AA9B0A}" srcOrd="0" destOrd="0" presId="urn:microsoft.com/office/officeart/2005/8/layout/hierarchy2"/>
    <dgm:cxn modelId="{AE18B575-5AC8-457F-B118-69147D19606B}" type="presParOf" srcId="{E904E327-324C-4E54-8378-24BDA1B59FC4}" destId="{BA4037DA-C2A1-4BEB-9A62-30388558419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3B8F9-F4E9-4F7B-A684-0999CCDF2291}">
      <dsp:nvSpPr>
        <dsp:cNvPr id="0" name=""/>
        <dsp:cNvSpPr/>
      </dsp:nvSpPr>
      <dsp:spPr>
        <a:xfrm>
          <a:off x="661" y="626002"/>
          <a:ext cx="963341" cy="481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RGB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(24 Bit)</a:t>
          </a:r>
        </a:p>
      </dsp:txBody>
      <dsp:txXfrm>
        <a:off x="14769" y="640110"/>
        <a:ext cx="935125" cy="453454"/>
      </dsp:txXfrm>
    </dsp:sp>
    <dsp:sp modelId="{B1707714-1DC9-4532-AD6A-3443D999D6A3}">
      <dsp:nvSpPr>
        <dsp:cNvPr id="0" name=""/>
        <dsp:cNvSpPr/>
      </dsp:nvSpPr>
      <dsp:spPr>
        <a:xfrm rot="18289469">
          <a:off x="819286" y="564872"/>
          <a:ext cx="674768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74768" y="2500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39801" y="573008"/>
        <a:ext cx="33738" cy="33738"/>
      </dsp:txXfrm>
    </dsp:sp>
    <dsp:sp modelId="{DDA6B34E-098D-4A6D-B757-EB68617678A8}">
      <dsp:nvSpPr>
        <dsp:cNvPr id="0" name=""/>
        <dsp:cNvSpPr/>
      </dsp:nvSpPr>
      <dsp:spPr>
        <a:xfrm>
          <a:off x="1349339" y="72081"/>
          <a:ext cx="963341" cy="481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(8 Bit)</a:t>
          </a:r>
        </a:p>
      </dsp:txBody>
      <dsp:txXfrm>
        <a:off x="1363447" y="86189"/>
        <a:ext cx="935125" cy="453454"/>
      </dsp:txXfrm>
    </dsp:sp>
    <dsp:sp modelId="{5E88849C-60A0-4877-ACA9-59A114F08B65}">
      <dsp:nvSpPr>
        <dsp:cNvPr id="0" name=""/>
        <dsp:cNvSpPr/>
      </dsp:nvSpPr>
      <dsp:spPr>
        <a:xfrm>
          <a:off x="964002" y="841833"/>
          <a:ext cx="385336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385336" y="2500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47037" y="857204"/>
        <a:ext cx="19266" cy="19266"/>
      </dsp:txXfrm>
    </dsp:sp>
    <dsp:sp modelId="{E9165A9B-3A6A-4996-8884-079C74D0F0B7}">
      <dsp:nvSpPr>
        <dsp:cNvPr id="0" name=""/>
        <dsp:cNvSpPr/>
      </dsp:nvSpPr>
      <dsp:spPr>
        <a:xfrm>
          <a:off x="1349339" y="626002"/>
          <a:ext cx="963341" cy="481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GREEN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(8 Bit)</a:t>
          </a:r>
        </a:p>
      </dsp:txBody>
      <dsp:txXfrm>
        <a:off x="1363447" y="640110"/>
        <a:ext cx="935125" cy="453454"/>
      </dsp:txXfrm>
    </dsp:sp>
    <dsp:sp modelId="{5199F80C-9D03-4510-ACBC-E26F9A5AC820}">
      <dsp:nvSpPr>
        <dsp:cNvPr id="0" name=""/>
        <dsp:cNvSpPr/>
      </dsp:nvSpPr>
      <dsp:spPr>
        <a:xfrm rot="3310531">
          <a:off x="819286" y="1118793"/>
          <a:ext cx="674768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674768" y="2500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39801" y="1126929"/>
        <a:ext cx="33738" cy="33738"/>
      </dsp:txXfrm>
    </dsp:sp>
    <dsp:sp modelId="{89C90DE7-CE2C-4264-9440-478117981330}">
      <dsp:nvSpPr>
        <dsp:cNvPr id="0" name=""/>
        <dsp:cNvSpPr/>
      </dsp:nvSpPr>
      <dsp:spPr>
        <a:xfrm>
          <a:off x="1349339" y="1179923"/>
          <a:ext cx="963341" cy="4816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BLUE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(8 Bit)</a:t>
          </a:r>
        </a:p>
      </dsp:txBody>
      <dsp:txXfrm>
        <a:off x="1363447" y="1194031"/>
        <a:ext cx="935125" cy="4534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02EF7-8D7C-4C87-B4FF-03E49D3AC1D4}">
      <dsp:nvSpPr>
        <dsp:cNvPr id="0" name=""/>
        <dsp:cNvSpPr/>
      </dsp:nvSpPr>
      <dsp:spPr>
        <a:xfrm>
          <a:off x="5133361" y="885486"/>
          <a:ext cx="2138190" cy="371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545"/>
              </a:lnTo>
              <a:lnTo>
                <a:pt x="2138190" y="185545"/>
              </a:lnTo>
              <a:lnTo>
                <a:pt x="2138190" y="37109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19E94-22B9-4DC9-A1FB-CB5EED3EAB75}">
      <dsp:nvSpPr>
        <dsp:cNvPr id="0" name=""/>
        <dsp:cNvSpPr/>
      </dsp:nvSpPr>
      <dsp:spPr>
        <a:xfrm>
          <a:off x="5087640" y="885486"/>
          <a:ext cx="91440" cy="3710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109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0C1F9-93BE-4198-AF5B-D0DCF71FD1DB}">
      <dsp:nvSpPr>
        <dsp:cNvPr id="0" name=""/>
        <dsp:cNvSpPr/>
      </dsp:nvSpPr>
      <dsp:spPr>
        <a:xfrm>
          <a:off x="2042456" y="2140127"/>
          <a:ext cx="245874" cy="757069"/>
        </a:xfrm>
        <a:custGeom>
          <a:avLst/>
          <a:gdLst/>
          <a:ahLst/>
          <a:cxnLst/>
          <a:rect l="0" t="0" r="0" b="0"/>
          <a:pathLst>
            <a:path>
              <a:moveTo>
                <a:pt x="245874" y="0"/>
              </a:moveTo>
              <a:lnTo>
                <a:pt x="245874" y="757069"/>
              </a:lnTo>
              <a:lnTo>
                <a:pt x="0" y="75706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A5320-B6BD-4CB3-A82E-5A562B08A1D6}">
      <dsp:nvSpPr>
        <dsp:cNvPr id="0" name=""/>
        <dsp:cNvSpPr/>
      </dsp:nvSpPr>
      <dsp:spPr>
        <a:xfrm>
          <a:off x="2288331" y="2140127"/>
          <a:ext cx="558138" cy="756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6336"/>
              </a:lnTo>
              <a:lnTo>
                <a:pt x="558138" y="75633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6FFB2-B5E0-47ED-BE36-5E4A7B6A5B11}">
      <dsp:nvSpPr>
        <dsp:cNvPr id="0" name=""/>
        <dsp:cNvSpPr/>
      </dsp:nvSpPr>
      <dsp:spPr>
        <a:xfrm>
          <a:off x="2995170" y="885486"/>
          <a:ext cx="2138190" cy="371090"/>
        </a:xfrm>
        <a:custGeom>
          <a:avLst/>
          <a:gdLst/>
          <a:ahLst/>
          <a:cxnLst/>
          <a:rect l="0" t="0" r="0" b="0"/>
          <a:pathLst>
            <a:path>
              <a:moveTo>
                <a:pt x="2138190" y="0"/>
              </a:moveTo>
              <a:lnTo>
                <a:pt x="2138190" y="185545"/>
              </a:lnTo>
              <a:lnTo>
                <a:pt x="0" y="185545"/>
              </a:lnTo>
              <a:lnTo>
                <a:pt x="0" y="37109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1F745-FF06-4125-9745-DD60ACA0FB86}">
      <dsp:nvSpPr>
        <dsp:cNvPr id="0" name=""/>
        <dsp:cNvSpPr/>
      </dsp:nvSpPr>
      <dsp:spPr>
        <a:xfrm>
          <a:off x="4249811" y="1936"/>
          <a:ext cx="1767099" cy="8835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Watermark Embedding Techniques</a:t>
          </a:r>
        </a:p>
      </dsp:txBody>
      <dsp:txXfrm>
        <a:off x="4249811" y="1936"/>
        <a:ext cx="1767099" cy="883549"/>
      </dsp:txXfrm>
    </dsp:sp>
    <dsp:sp modelId="{FDFE3E42-70CA-4239-807E-267E796D3E41}">
      <dsp:nvSpPr>
        <dsp:cNvPr id="0" name=""/>
        <dsp:cNvSpPr/>
      </dsp:nvSpPr>
      <dsp:spPr>
        <a:xfrm>
          <a:off x="2111621" y="1256577"/>
          <a:ext cx="1767099" cy="8835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Spatial  Domain</a:t>
          </a:r>
        </a:p>
      </dsp:txBody>
      <dsp:txXfrm>
        <a:off x="2111621" y="1256577"/>
        <a:ext cx="1767099" cy="883549"/>
      </dsp:txXfrm>
    </dsp:sp>
    <dsp:sp modelId="{4CECB7FE-FFA2-469C-A21A-04F9769777F5}">
      <dsp:nvSpPr>
        <dsp:cNvPr id="0" name=""/>
        <dsp:cNvSpPr/>
      </dsp:nvSpPr>
      <dsp:spPr>
        <a:xfrm>
          <a:off x="2846469" y="2454688"/>
          <a:ext cx="1767099" cy="8835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cap="all" spc="100" dirty="0">
              <a:latin typeface="+mj-lt"/>
              <a:ea typeface="+mj-ea"/>
              <a:cs typeface="+mj-cs"/>
            </a:rPr>
            <a:t>…</a:t>
          </a:r>
        </a:p>
      </dsp:txBody>
      <dsp:txXfrm>
        <a:off x="2846469" y="2454688"/>
        <a:ext cx="1767099" cy="883549"/>
      </dsp:txXfrm>
    </dsp:sp>
    <dsp:sp modelId="{6E741D0E-B9A7-4EA2-8215-6DCBB27803FD}">
      <dsp:nvSpPr>
        <dsp:cNvPr id="0" name=""/>
        <dsp:cNvSpPr/>
      </dsp:nvSpPr>
      <dsp:spPr>
        <a:xfrm>
          <a:off x="275357" y="2455421"/>
          <a:ext cx="1767099" cy="8835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cap="all" spc="100" dirty="0">
              <a:latin typeface="+mj-lt"/>
              <a:ea typeface="+mj-ea"/>
              <a:cs typeface="+mj-cs"/>
            </a:rPr>
            <a:t>Bit substitution</a:t>
          </a:r>
          <a:endParaRPr lang="en-US" sz="2200" kern="1200" dirty="0"/>
        </a:p>
      </dsp:txBody>
      <dsp:txXfrm>
        <a:off x="275357" y="2455421"/>
        <a:ext cx="1767099" cy="883549"/>
      </dsp:txXfrm>
    </dsp:sp>
    <dsp:sp modelId="{1A18998B-8273-4BBC-86CA-B97CE46B2B24}">
      <dsp:nvSpPr>
        <dsp:cNvPr id="0" name=""/>
        <dsp:cNvSpPr/>
      </dsp:nvSpPr>
      <dsp:spPr>
        <a:xfrm>
          <a:off x="4249811" y="1256577"/>
          <a:ext cx="1767099" cy="8835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Transform Domain</a:t>
          </a:r>
        </a:p>
      </dsp:txBody>
      <dsp:txXfrm>
        <a:off x="4249811" y="1256577"/>
        <a:ext cx="1767099" cy="883549"/>
      </dsp:txXfrm>
    </dsp:sp>
    <dsp:sp modelId="{F6278830-FAF0-4F37-8E9A-E9757DEF8390}">
      <dsp:nvSpPr>
        <dsp:cNvPr id="0" name=""/>
        <dsp:cNvSpPr/>
      </dsp:nvSpPr>
      <dsp:spPr>
        <a:xfrm>
          <a:off x="6388001" y="1256577"/>
          <a:ext cx="1767099" cy="8835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Hybrid Methods</a:t>
          </a:r>
        </a:p>
      </dsp:txBody>
      <dsp:txXfrm>
        <a:off x="6388001" y="1256577"/>
        <a:ext cx="1767099" cy="883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02EF7-8D7C-4C87-B4FF-03E49D3AC1D4}">
      <dsp:nvSpPr>
        <dsp:cNvPr id="0" name=""/>
        <dsp:cNvSpPr/>
      </dsp:nvSpPr>
      <dsp:spPr>
        <a:xfrm>
          <a:off x="2963082" y="835658"/>
          <a:ext cx="1010999" cy="350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462"/>
              </a:lnTo>
              <a:lnTo>
                <a:pt x="1010999" y="175462"/>
              </a:lnTo>
              <a:lnTo>
                <a:pt x="1010999" y="35092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219E94-22B9-4DC9-A1FB-CB5EED3EAB75}">
      <dsp:nvSpPr>
        <dsp:cNvPr id="0" name=""/>
        <dsp:cNvSpPr/>
      </dsp:nvSpPr>
      <dsp:spPr>
        <a:xfrm>
          <a:off x="1952082" y="835658"/>
          <a:ext cx="1010999" cy="350925"/>
        </a:xfrm>
        <a:custGeom>
          <a:avLst/>
          <a:gdLst/>
          <a:ahLst/>
          <a:cxnLst/>
          <a:rect l="0" t="0" r="0" b="0"/>
          <a:pathLst>
            <a:path>
              <a:moveTo>
                <a:pt x="1010999" y="0"/>
              </a:moveTo>
              <a:lnTo>
                <a:pt x="1010999" y="175462"/>
              </a:lnTo>
              <a:lnTo>
                <a:pt x="0" y="175462"/>
              </a:lnTo>
              <a:lnTo>
                <a:pt x="0" y="35092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1F745-FF06-4125-9745-DD60ACA0FB86}">
      <dsp:nvSpPr>
        <dsp:cNvPr id="0" name=""/>
        <dsp:cNvSpPr/>
      </dsp:nvSpPr>
      <dsp:spPr>
        <a:xfrm>
          <a:off x="2127544" y="121"/>
          <a:ext cx="1671074" cy="8355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cap="all" spc="100" dirty="0">
              <a:latin typeface="+mj-lt"/>
              <a:ea typeface="+mj-ea"/>
              <a:cs typeface="+mj-cs"/>
            </a:rPr>
            <a:t>Bit substitution</a:t>
          </a:r>
          <a:endParaRPr lang="en-US" sz="2100" kern="1200" dirty="0"/>
        </a:p>
      </dsp:txBody>
      <dsp:txXfrm>
        <a:off x="2127544" y="121"/>
        <a:ext cx="1671074" cy="835537"/>
      </dsp:txXfrm>
    </dsp:sp>
    <dsp:sp modelId="{1A18998B-8273-4BBC-86CA-B97CE46B2B24}">
      <dsp:nvSpPr>
        <dsp:cNvPr id="0" name=""/>
        <dsp:cNvSpPr/>
      </dsp:nvSpPr>
      <dsp:spPr>
        <a:xfrm>
          <a:off x="1116545" y="1186584"/>
          <a:ext cx="1671074" cy="8355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Fixed Location Method</a:t>
          </a:r>
        </a:p>
      </dsp:txBody>
      <dsp:txXfrm>
        <a:off x="1116545" y="1186584"/>
        <a:ext cx="1671074" cy="835537"/>
      </dsp:txXfrm>
    </dsp:sp>
    <dsp:sp modelId="{F6278830-FAF0-4F37-8E9A-E9757DEF8390}">
      <dsp:nvSpPr>
        <dsp:cNvPr id="0" name=""/>
        <dsp:cNvSpPr/>
      </dsp:nvSpPr>
      <dsp:spPr>
        <a:xfrm>
          <a:off x="3138544" y="1186584"/>
          <a:ext cx="1671074" cy="8355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Pseudo Random Method</a:t>
          </a:r>
        </a:p>
      </dsp:txBody>
      <dsp:txXfrm>
        <a:off x="3138544" y="1186584"/>
        <a:ext cx="1671074" cy="8355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ABB32-E5FE-49F4-92BD-B6B54149619A}">
      <dsp:nvSpPr>
        <dsp:cNvPr id="0" name=""/>
        <dsp:cNvSpPr/>
      </dsp:nvSpPr>
      <dsp:spPr>
        <a:xfrm>
          <a:off x="2251736" y="3430662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RGB</a:t>
          </a:r>
        </a:p>
      </dsp:txBody>
      <dsp:txXfrm>
        <a:off x="2265704" y="3444630"/>
        <a:ext cx="925886" cy="448975"/>
      </dsp:txXfrm>
    </dsp:sp>
    <dsp:sp modelId="{E395F436-3AF0-4A60-8219-62C8A294100C}">
      <dsp:nvSpPr>
        <dsp:cNvPr id="0" name=""/>
        <dsp:cNvSpPr/>
      </dsp:nvSpPr>
      <dsp:spPr>
        <a:xfrm rot="17051759">
          <a:off x="2618453" y="2907080"/>
          <a:ext cx="155574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555740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357430" y="2876108"/>
        <a:ext cx="77787" cy="77787"/>
      </dsp:txXfrm>
    </dsp:sp>
    <dsp:sp modelId="{96147347-7DB8-4001-A869-4135DCCFEAB1}">
      <dsp:nvSpPr>
        <dsp:cNvPr id="0" name=""/>
        <dsp:cNvSpPr/>
      </dsp:nvSpPr>
      <dsp:spPr>
        <a:xfrm>
          <a:off x="3587088" y="1922429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</a:t>
          </a:r>
        </a:p>
      </dsp:txBody>
      <dsp:txXfrm>
        <a:off x="3601056" y="1936397"/>
        <a:ext cx="925886" cy="448975"/>
      </dsp:txXfrm>
    </dsp:sp>
    <dsp:sp modelId="{E089EBA4-3293-4277-B2D3-8F2A695F9C4D}">
      <dsp:nvSpPr>
        <dsp:cNvPr id="0" name=""/>
        <dsp:cNvSpPr/>
      </dsp:nvSpPr>
      <dsp:spPr>
        <a:xfrm rot="18725895">
          <a:off x="4137809" y="1245489"/>
          <a:ext cx="244603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446034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299676" y="1192260"/>
        <a:ext cx="122301" cy="122301"/>
      </dsp:txXfrm>
    </dsp:sp>
    <dsp:sp modelId="{90E44CE7-35DC-4027-A020-ABBFEF9357A1}">
      <dsp:nvSpPr>
        <dsp:cNvPr id="0" name=""/>
        <dsp:cNvSpPr/>
      </dsp:nvSpPr>
      <dsp:spPr>
        <a:xfrm>
          <a:off x="6180743" y="107480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7</a:t>
          </a:r>
        </a:p>
      </dsp:txBody>
      <dsp:txXfrm>
        <a:off x="6194711" y="121448"/>
        <a:ext cx="925886" cy="448975"/>
      </dsp:txXfrm>
    </dsp:sp>
    <dsp:sp modelId="{005D1256-74C2-4705-AFA6-D0234319F8E4}">
      <dsp:nvSpPr>
        <dsp:cNvPr id="0" name=""/>
        <dsp:cNvSpPr/>
      </dsp:nvSpPr>
      <dsp:spPr>
        <a:xfrm rot="19364453">
          <a:off x="4331601" y="1532073"/>
          <a:ext cx="205110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051106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305877" y="1488716"/>
        <a:ext cx="102555" cy="102555"/>
      </dsp:txXfrm>
    </dsp:sp>
    <dsp:sp modelId="{9F3C549B-754D-4A19-BD5E-C2F08D43575C}">
      <dsp:nvSpPr>
        <dsp:cNvPr id="0" name=""/>
        <dsp:cNvSpPr/>
      </dsp:nvSpPr>
      <dsp:spPr>
        <a:xfrm>
          <a:off x="6173398" y="680647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6</a:t>
          </a:r>
        </a:p>
      </dsp:txBody>
      <dsp:txXfrm>
        <a:off x="6187366" y="694615"/>
        <a:ext cx="925886" cy="448975"/>
      </dsp:txXfrm>
    </dsp:sp>
    <dsp:sp modelId="{4F373493-B8A1-42F0-B10C-36C15E292EB9}">
      <dsp:nvSpPr>
        <dsp:cNvPr id="0" name=""/>
        <dsp:cNvSpPr/>
      </dsp:nvSpPr>
      <dsp:spPr>
        <a:xfrm rot="20219314">
          <a:off x="4470345" y="1806297"/>
          <a:ext cx="177361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77361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312814" y="1769877"/>
        <a:ext cx="88680" cy="88680"/>
      </dsp:txXfrm>
    </dsp:sp>
    <dsp:sp modelId="{76AD26CB-6E9F-4915-B601-9FAC76BDED36}">
      <dsp:nvSpPr>
        <dsp:cNvPr id="0" name=""/>
        <dsp:cNvSpPr/>
      </dsp:nvSpPr>
      <dsp:spPr>
        <a:xfrm>
          <a:off x="6173398" y="1229095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5</a:t>
          </a:r>
        </a:p>
      </dsp:txBody>
      <dsp:txXfrm>
        <a:off x="6187366" y="1243063"/>
        <a:ext cx="925886" cy="448975"/>
      </dsp:txXfrm>
    </dsp:sp>
    <dsp:sp modelId="{5DFB2696-B02B-4A45-9338-E94DC7214D29}">
      <dsp:nvSpPr>
        <dsp:cNvPr id="0" name=""/>
        <dsp:cNvSpPr/>
      </dsp:nvSpPr>
      <dsp:spPr>
        <a:xfrm rot="21295692">
          <a:off x="4537703" y="2080521"/>
          <a:ext cx="163890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638903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316182" y="2047469"/>
        <a:ext cx="81945" cy="81945"/>
      </dsp:txXfrm>
    </dsp:sp>
    <dsp:sp modelId="{FC659370-CE19-4DB2-86C2-2FA3F078CC7C}">
      <dsp:nvSpPr>
        <dsp:cNvPr id="0" name=""/>
        <dsp:cNvSpPr/>
      </dsp:nvSpPr>
      <dsp:spPr>
        <a:xfrm>
          <a:off x="6173398" y="1777543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4</a:t>
          </a:r>
        </a:p>
      </dsp:txBody>
      <dsp:txXfrm>
        <a:off x="6187366" y="1791511"/>
        <a:ext cx="925886" cy="448975"/>
      </dsp:txXfrm>
    </dsp:sp>
    <dsp:sp modelId="{A658BE29-C548-4F39-81C7-7B5EB0BF3BE1}">
      <dsp:nvSpPr>
        <dsp:cNvPr id="0" name=""/>
        <dsp:cNvSpPr/>
      </dsp:nvSpPr>
      <dsp:spPr>
        <a:xfrm rot="833132">
          <a:off x="4516340" y="2354745"/>
          <a:ext cx="168162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68162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315114" y="2320625"/>
        <a:ext cx="84081" cy="84081"/>
      </dsp:txXfrm>
    </dsp:sp>
    <dsp:sp modelId="{13BA4F93-0A6A-46AA-BEB7-22D753687245}">
      <dsp:nvSpPr>
        <dsp:cNvPr id="0" name=""/>
        <dsp:cNvSpPr/>
      </dsp:nvSpPr>
      <dsp:spPr>
        <a:xfrm>
          <a:off x="6173398" y="2325992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3</a:t>
          </a:r>
        </a:p>
      </dsp:txBody>
      <dsp:txXfrm>
        <a:off x="6187366" y="2339960"/>
        <a:ext cx="925886" cy="448975"/>
      </dsp:txXfrm>
    </dsp:sp>
    <dsp:sp modelId="{C338E44C-6DCF-4567-9A4E-7ACE7526EC66}">
      <dsp:nvSpPr>
        <dsp:cNvPr id="0" name=""/>
        <dsp:cNvSpPr/>
      </dsp:nvSpPr>
      <dsp:spPr>
        <a:xfrm rot="1814957">
          <a:off x="4412255" y="2628969"/>
          <a:ext cx="188979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889798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309910" y="2589645"/>
        <a:ext cx="94489" cy="94489"/>
      </dsp:txXfrm>
    </dsp:sp>
    <dsp:sp modelId="{02115887-E1F0-4FFA-BA05-0182056DBA14}">
      <dsp:nvSpPr>
        <dsp:cNvPr id="0" name=""/>
        <dsp:cNvSpPr/>
      </dsp:nvSpPr>
      <dsp:spPr>
        <a:xfrm>
          <a:off x="6173398" y="2874440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2</a:t>
          </a:r>
        </a:p>
      </dsp:txBody>
      <dsp:txXfrm>
        <a:off x="6187366" y="2888408"/>
        <a:ext cx="925886" cy="448975"/>
      </dsp:txXfrm>
    </dsp:sp>
    <dsp:sp modelId="{9795E49C-9107-4CC0-88BD-814C5802FC24}">
      <dsp:nvSpPr>
        <dsp:cNvPr id="0" name=""/>
        <dsp:cNvSpPr/>
      </dsp:nvSpPr>
      <dsp:spPr>
        <a:xfrm rot="2555213">
          <a:off x="4248508" y="2903193"/>
          <a:ext cx="221729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217293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301722" y="2855682"/>
        <a:ext cx="110864" cy="110864"/>
      </dsp:txXfrm>
    </dsp:sp>
    <dsp:sp modelId="{FCCAC469-8C65-4A18-A1C3-F37EAFE31C36}">
      <dsp:nvSpPr>
        <dsp:cNvPr id="0" name=""/>
        <dsp:cNvSpPr/>
      </dsp:nvSpPr>
      <dsp:spPr>
        <a:xfrm>
          <a:off x="6173398" y="3422888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1</a:t>
          </a:r>
        </a:p>
      </dsp:txBody>
      <dsp:txXfrm>
        <a:off x="6187366" y="3436856"/>
        <a:ext cx="925886" cy="448975"/>
      </dsp:txXfrm>
    </dsp:sp>
    <dsp:sp modelId="{6944C51E-C4BA-44CB-BC82-850062BD46A2}">
      <dsp:nvSpPr>
        <dsp:cNvPr id="0" name=""/>
        <dsp:cNvSpPr/>
      </dsp:nvSpPr>
      <dsp:spPr>
        <a:xfrm rot="3087214">
          <a:off x="4047285" y="3177417"/>
          <a:ext cx="261973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61973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291661" y="3119845"/>
        <a:ext cx="130986" cy="130986"/>
      </dsp:txXfrm>
    </dsp:sp>
    <dsp:sp modelId="{903E1CE9-E936-49F4-8025-C50BFC1456C2}">
      <dsp:nvSpPr>
        <dsp:cNvPr id="0" name=""/>
        <dsp:cNvSpPr/>
      </dsp:nvSpPr>
      <dsp:spPr>
        <a:xfrm>
          <a:off x="6173398" y="3971336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BIT 0</a:t>
          </a:r>
        </a:p>
      </dsp:txBody>
      <dsp:txXfrm>
        <a:off x="6187366" y="3985304"/>
        <a:ext cx="925886" cy="448975"/>
      </dsp:txXfrm>
    </dsp:sp>
    <dsp:sp modelId="{0E00C1B9-F1C4-4F64-90B9-901FA860D914}">
      <dsp:nvSpPr>
        <dsp:cNvPr id="0" name=""/>
        <dsp:cNvSpPr/>
      </dsp:nvSpPr>
      <dsp:spPr>
        <a:xfrm rot="3738366">
          <a:off x="2985854" y="4024643"/>
          <a:ext cx="82093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820938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75800" y="4012041"/>
        <a:ext cx="41046" cy="41046"/>
      </dsp:txXfrm>
    </dsp:sp>
    <dsp:sp modelId="{5C8276CA-EA72-40FC-BAE7-A2FC2F1B4573}">
      <dsp:nvSpPr>
        <dsp:cNvPr id="0" name=""/>
        <dsp:cNvSpPr/>
      </dsp:nvSpPr>
      <dsp:spPr>
        <a:xfrm>
          <a:off x="3587088" y="4157556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GREEN</a:t>
          </a:r>
        </a:p>
      </dsp:txBody>
      <dsp:txXfrm>
        <a:off x="3601056" y="4171524"/>
        <a:ext cx="925886" cy="448975"/>
      </dsp:txXfrm>
    </dsp:sp>
    <dsp:sp modelId="{A9D580B7-7981-400E-A183-64B17ADF0101}">
      <dsp:nvSpPr>
        <dsp:cNvPr id="0" name=""/>
        <dsp:cNvSpPr/>
      </dsp:nvSpPr>
      <dsp:spPr>
        <a:xfrm rot="1884025">
          <a:off x="4508179" y="4504536"/>
          <a:ext cx="446992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46992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20501" y="4501282"/>
        <a:ext cx="22349" cy="22349"/>
      </dsp:txXfrm>
    </dsp:sp>
    <dsp:sp modelId="{74E1B97E-8977-46FE-9D13-3C39392DBF85}">
      <dsp:nvSpPr>
        <dsp:cNvPr id="0" name=""/>
        <dsp:cNvSpPr/>
      </dsp:nvSpPr>
      <dsp:spPr>
        <a:xfrm>
          <a:off x="4922440" y="4390446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…</a:t>
          </a:r>
        </a:p>
      </dsp:txBody>
      <dsp:txXfrm>
        <a:off x="4936408" y="4404414"/>
        <a:ext cx="925886" cy="448975"/>
      </dsp:txXfrm>
    </dsp:sp>
    <dsp:sp modelId="{72D05B38-5EFF-4FF4-994C-2B6A527D569F}">
      <dsp:nvSpPr>
        <dsp:cNvPr id="0" name=""/>
        <dsp:cNvSpPr/>
      </dsp:nvSpPr>
      <dsp:spPr>
        <a:xfrm rot="4549788">
          <a:off x="2617066" y="4416743"/>
          <a:ext cx="155851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558514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357361" y="4385701"/>
        <a:ext cx="77925" cy="77925"/>
      </dsp:txXfrm>
    </dsp:sp>
    <dsp:sp modelId="{6719857B-1106-424E-9218-F21BC038D884}">
      <dsp:nvSpPr>
        <dsp:cNvPr id="0" name=""/>
        <dsp:cNvSpPr/>
      </dsp:nvSpPr>
      <dsp:spPr>
        <a:xfrm>
          <a:off x="3587088" y="4941755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BLUE</a:t>
          </a:r>
        </a:p>
      </dsp:txBody>
      <dsp:txXfrm>
        <a:off x="3601056" y="4955723"/>
        <a:ext cx="925886" cy="448975"/>
      </dsp:txXfrm>
    </dsp:sp>
    <dsp:sp modelId="{99B11B49-02E1-43A1-B768-0AC189080CAF}">
      <dsp:nvSpPr>
        <dsp:cNvPr id="0" name=""/>
        <dsp:cNvSpPr/>
      </dsp:nvSpPr>
      <dsp:spPr>
        <a:xfrm rot="21574223">
          <a:off x="4540906" y="5170859"/>
          <a:ext cx="38153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8153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22137" y="5169242"/>
        <a:ext cx="19076" cy="19076"/>
      </dsp:txXfrm>
    </dsp:sp>
    <dsp:sp modelId="{AE7B8B59-595B-4BFD-885F-113C32AAA114}">
      <dsp:nvSpPr>
        <dsp:cNvPr id="0" name=""/>
        <dsp:cNvSpPr/>
      </dsp:nvSpPr>
      <dsp:spPr>
        <a:xfrm>
          <a:off x="4922440" y="4938894"/>
          <a:ext cx="953822" cy="476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…</a:t>
          </a:r>
        </a:p>
      </dsp:txBody>
      <dsp:txXfrm>
        <a:off x="4936408" y="4952862"/>
        <a:ext cx="925886" cy="4489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ABB32-E5FE-49F4-92BD-B6B54149619A}">
      <dsp:nvSpPr>
        <dsp:cNvPr id="0" name=""/>
        <dsp:cNvSpPr/>
      </dsp:nvSpPr>
      <dsp:spPr>
        <a:xfrm>
          <a:off x="992443" y="2532249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RGB</a:t>
          </a:r>
        </a:p>
      </dsp:txBody>
      <dsp:txXfrm>
        <a:off x="1002753" y="2542559"/>
        <a:ext cx="683418" cy="331399"/>
      </dsp:txXfrm>
    </dsp:sp>
    <dsp:sp modelId="{E395F436-3AF0-4A60-8219-62C8A294100C}">
      <dsp:nvSpPr>
        <dsp:cNvPr id="0" name=""/>
        <dsp:cNvSpPr/>
      </dsp:nvSpPr>
      <dsp:spPr>
        <a:xfrm rot="17051759">
          <a:off x="1263125" y="2143707"/>
          <a:ext cx="1148327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148327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8580" y="2122920"/>
        <a:ext cx="57416" cy="57416"/>
      </dsp:txXfrm>
    </dsp:sp>
    <dsp:sp modelId="{96147347-7DB8-4001-A869-4135DCCFEAB1}">
      <dsp:nvSpPr>
        <dsp:cNvPr id="0" name=""/>
        <dsp:cNvSpPr/>
      </dsp:nvSpPr>
      <dsp:spPr>
        <a:xfrm>
          <a:off x="1978096" y="1418988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</a:t>
          </a:r>
        </a:p>
      </dsp:txBody>
      <dsp:txXfrm>
        <a:off x="1988406" y="1429298"/>
        <a:ext cx="683418" cy="331399"/>
      </dsp:txXfrm>
    </dsp:sp>
    <dsp:sp modelId="{E089EBA4-3293-4277-B2D3-8F2A695F9C4D}">
      <dsp:nvSpPr>
        <dsp:cNvPr id="0" name=""/>
        <dsp:cNvSpPr/>
      </dsp:nvSpPr>
      <dsp:spPr>
        <a:xfrm rot="18725895">
          <a:off x="2384596" y="917249"/>
          <a:ext cx="180547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805473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42196" y="880034"/>
        <a:ext cx="90273" cy="90273"/>
      </dsp:txXfrm>
    </dsp:sp>
    <dsp:sp modelId="{90E44CE7-35DC-4027-A020-ABBFEF9357A1}">
      <dsp:nvSpPr>
        <dsp:cNvPr id="0" name=""/>
        <dsp:cNvSpPr/>
      </dsp:nvSpPr>
      <dsp:spPr>
        <a:xfrm>
          <a:off x="3892532" y="79334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BIT 7</a:t>
          </a:r>
        </a:p>
      </dsp:txBody>
      <dsp:txXfrm>
        <a:off x="3902842" y="89644"/>
        <a:ext cx="683418" cy="331399"/>
      </dsp:txXfrm>
    </dsp:sp>
    <dsp:sp modelId="{005D1256-74C2-4705-AFA6-D0234319F8E4}">
      <dsp:nvSpPr>
        <dsp:cNvPr id="0" name=""/>
        <dsp:cNvSpPr/>
      </dsp:nvSpPr>
      <dsp:spPr>
        <a:xfrm rot="19364453">
          <a:off x="2527639" y="1128783"/>
          <a:ext cx="151396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513968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46773" y="1098855"/>
        <a:ext cx="75698" cy="75698"/>
      </dsp:txXfrm>
    </dsp:sp>
    <dsp:sp modelId="{9F3C549B-754D-4A19-BD5E-C2F08D43575C}">
      <dsp:nvSpPr>
        <dsp:cNvPr id="0" name=""/>
        <dsp:cNvSpPr/>
      </dsp:nvSpPr>
      <dsp:spPr>
        <a:xfrm>
          <a:off x="3887110" y="502401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BIT 6</a:t>
          </a:r>
        </a:p>
      </dsp:txBody>
      <dsp:txXfrm>
        <a:off x="3897420" y="512711"/>
        <a:ext cx="683418" cy="331399"/>
      </dsp:txXfrm>
    </dsp:sp>
    <dsp:sp modelId="{4F373493-B8A1-42F0-B10C-36C15E292EB9}">
      <dsp:nvSpPr>
        <dsp:cNvPr id="0" name=""/>
        <dsp:cNvSpPr/>
      </dsp:nvSpPr>
      <dsp:spPr>
        <a:xfrm rot="20219314">
          <a:off x="2630048" y="1331194"/>
          <a:ext cx="130914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309148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1894" y="1306386"/>
        <a:ext cx="65457" cy="65457"/>
      </dsp:txXfrm>
    </dsp:sp>
    <dsp:sp modelId="{76AD26CB-6E9F-4915-B601-9FAC76BDED36}">
      <dsp:nvSpPr>
        <dsp:cNvPr id="0" name=""/>
        <dsp:cNvSpPr/>
      </dsp:nvSpPr>
      <dsp:spPr>
        <a:xfrm>
          <a:off x="3887110" y="907223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BIT 5</a:t>
          </a:r>
        </a:p>
      </dsp:txBody>
      <dsp:txXfrm>
        <a:off x="3897420" y="917533"/>
        <a:ext cx="683418" cy="331399"/>
      </dsp:txXfrm>
    </dsp:sp>
    <dsp:sp modelId="{5DFB2696-B02B-4A45-9338-E94DC7214D29}">
      <dsp:nvSpPr>
        <dsp:cNvPr id="0" name=""/>
        <dsp:cNvSpPr/>
      </dsp:nvSpPr>
      <dsp:spPr>
        <a:xfrm rot="21295692">
          <a:off x="2679766" y="1533605"/>
          <a:ext cx="1209712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209712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4380" y="1511283"/>
        <a:ext cx="60485" cy="60485"/>
      </dsp:txXfrm>
    </dsp:sp>
    <dsp:sp modelId="{FC659370-CE19-4DB2-86C2-2FA3F078CC7C}">
      <dsp:nvSpPr>
        <dsp:cNvPr id="0" name=""/>
        <dsp:cNvSpPr/>
      </dsp:nvSpPr>
      <dsp:spPr>
        <a:xfrm>
          <a:off x="3887110" y="1312045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BIT 4</a:t>
          </a:r>
        </a:p>
      </dsp:txBody>
      <dsp:txXfrm>
        <a:off x="3897420" y="1322355"/>
        <a:ext cx="683418" cy="331399"/>
      </dsp:txXfrm>
    </dsp:sp>
    <dsp:sp modelId="{A658BE29-C548-4F39-81C7-7B5EB0BF3BE1}">
      <dsp:nvSpPr>
        <dsp:cNvPr id="0" name=""/>
        <dsp:cNvSpPr/>
      </dsp:nvSpPr>
      <dsp:spPr>
        <a:xfrm rot="833132">
          <a:off x="2663998" y="1736016"/>
          <a:ext cx="124124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241248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3591" y="1712906"/>
        <a:ext cx="62062" cy="62062"/>
      </dsp:txXfrm>
    </dsp:sp>
    <dsp:sp modelId="{13BA4F93-0A6A-46AA-BEB7-22D753687245}">
      <dsp:nvSpPr>
        <dsp:cNvPr id="0" name=""/>
        <dsp:cNvSpPr/>
      </dsp:nvSpPr>
      <dsp:spPr>
        <a:xfrm>
          <a:off x="3887110" y="1716867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BIT 3</a:t>
          </a:r>
        </a:p>
      </dsp:txBody>
      <dsp:txXfrm>
        <a:off x="3897420" y="1727177"/>
        <a:ext cx="683418" cy="331399"/>
      </dsp:txXfrm>
    </dsp:sp>
    <dsp:sp modelId="{C338E44C-6DCF-4567-9A4E-7ACE7526EC66}">
      <dsp:nvSpPr>
        <dsp:cNvPr id="0" name=""/>
        <dsp:cNvSpPr/>
      </dsp:nvSpPr>
      <dsp:spPr>
        <a:xfrm rot="1814957">
          <a:off x="2587171" y="1938427"/>
          <a:ext cx="139490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394903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49750" y="1911476"/>
        <a:ext cx="69745" cy="69745"/>
      </dsp:txXfrm>
    </dsp:sp>
    <dsp:sp modelId="{02115887-E1F0-4FFA-BA05-0182056DBA14}">
      <dsp:nvSpPr>
        <dsp:cNvPr id="0" name=""/>
        <dsp:cNvSpPr/>
      </dsp:nvSpPr>
      <dsp:spPr>
        <a:xfrm>
          <a:off x="3887110" y="2121689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BIT 2</a:t>
          </a:r>
        </a:p>
      </dsp:txBody>
      <dsp:txXfrm>
        <a:off x="3897420" y="2131999"/>
        <a:ext cx="683418" cy="331399"/>
      </dsp:txXfrm>
    </dsp:sp>
    <dsp:sp modelId="{9795E49C-9107-4CC0-88BD-814C5802FC24}">
      <dsp:nvSpPr>
        <dsp:cNvPr id="0" name=""/>
        <dsp:cNvSpPr/>
      </dsp:nvSpPr>
      <dsp:spPr>
        <a:xfrm rot="2555213">
          <a:off x="2466305" y="2140838"/>
          <a:ext cx="163663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636634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243707" y="2107843"/>
        <a:ext cx="81831" cy="81831"/>
      </dsp:txXfrm>
    </dsp:sp>
    <dsp:sp modelId="{FCCAC469-8C65-4A18-A1C3-F37EAFE31C36}">
      <dsp:nvSpPr>
        <dsp:cNvPr id="0" name=""/>
        <dsp:cNvSpPr/>
      </dsp:nvSpPr>
      <dsp:spPr>
        <a:xfrm>
          <a:off x="3887110" y="2526511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BIT 1</a:t>
          </a:r>
        </a:p>
      </dsp:txBody>
      <dsp:txXfrm>
        <a:off x="3897420" y="2536821"/>
        <a:ext cx="683418" cy="331399"/>
      </dsp:txXfrm>
    </dsp:sp>
    <dsp:sp modelId="{6944C51E-C4BA-44CB-BC82-850062BD46A2}">
      <dsp:nvSpPr>
        <dsp:cNvPr id="0" name=""/>
        <dsp:cNvSpPr/>
      </dsp:nvSpPr>
      <dsp:spPr>
        <a:xfrm rot="3087214">
          <a:off x="2317778" y="2343249"/>
          <a:ext cx="193368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93368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36280" y="2302828"/>
        <a:ext cx="96684" cy="96684"/>
      </dsp:txXfrm>
    </dsp:sp>
    <dsp:sp modelId="{903E1CE9-E936-49F4-8025-C50BFC1456C2}">
      <dsp:nvSpPr>
        <dsp:cNvPr id="0" name=""/>
        <dsp:cNvSpPr/>
      </dsp:nvSpPr>
      <dsp:spPr>
        <a:xfrm>
          <a:off x="3887110" y="2931333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BIT 0</a:t>
          </a:r>
        </a:p>
      </dsp:txBody>
      <dsp:txXfrm>
        <a:off x="3897420" y="2941643"/>
        <a:ext cx="683418" cy="331399"/>
      </dsp:txXfrm>
    </dsp:sp>
    <dsp:sp modelId="{0E00C1B9-F1C4-4F64-90B9-901FA860D914}">
      <dsp:nvSpPr>
        <dsp:cNvPr id="0" name=""/>
        <dsp:cNvSpPr/>
      </dsp:nvSpPr>
      <dsp:spPr>
        <a:xfrm rot="3738366">
          <a:off x="1534312" y="2968606"/>
          <a:ext cx="60595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605953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2140" y="2961378"/>
        <a:ext cx="30297" cy="30297"/>
      </dsp:txXfrm>
    </dsp:sp>
    <dsp:sp modelId="{5C8276CA-EA72-40FC-BAE7-A2FC2F1B4573}">
      <dsp:nvSpPr>
        <dsp:cNvPr id="0" name=""/>
        <dsp:cNvSpPr/>
      </dsp:nvSpPr>
      <dsp:spPr>
        <a:xfrm>
          <a:off x="1978096" y="3068786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GREEN</a:t>
          </a:r>
        </a:p>
      </dsp:txBody>
      <dsp:txXfrm>
        <a:off x="1988406" y="3079096"/>
        <a:ext cx="683418" cy="331399"/>
      </dsp:txXfrm>
    </dsp:sp>
    <dsp:sp modelId="{A9D580B7-7981-400E-A183-64B17ADF0101}">
      <dsp:nvSpPr>
        <dsp:cNvPr id="0" name=""/>
        <dsp:cNvSpPr/>
      </dsp:nvSpPr>
      <dsp:spPr>
        <a:xfrm rot="1884025">
          <a:off x="2657975" y="3322825"/>
          <a:ext cx="32993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29935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4694" y="3322498"/>
        <a:ext cx="16496" cy="16496"/>
      </dsp:txXfrm>
    </dsp:sp>
    <dsp:sp modelId="{74E1B97E-8977-46FE-9D13-3C39392DBF85}">
      <dsp:nvSpPr>
        <dsp:cNvPr id="0" name=""/>
        <dsp:cNvSpPr/>
      </dsp:nvSpPr>
      <dsp:spPr>
        <a:xfrm>
          <a:off x="2963750" y="3240688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</a:t>
          </a:r>
        </a:p>
      </dsp:txBody>
      <dsp:txXfrm>
        <a:off x="2974060" y="3250998"/>
        <a:ext cx="683418" cy="331399"/>
      </dsp:txXfrm>
    </dsp:sp>
    <dsp:sp modelId="{72D05B38-5EFF-4FF4-994C-2B6A527D569F}">
      <dsp:nvSpPr>
        <dsp:cNvPr id="0" name=""/>
        <dsp:cNvSpPr/>
      </dsp:nvSpPr>
      <dsp:spPr>
        <a:xfrm rot="4549788">
          <a:off x="1262101" y="3258024"/>
          <a:ext cx="115037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150374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8529" y="3237185"/>
        <a:ext cx="57518" cy="57518"/>
      </dsp:txXfrm>
    </dsp:sp>
    <dsp:sp modelId="{6719857B-1106-424E-9218-F21BC038D884}">
      <dsp:nvSpPr>
        <dsp:cNvPr id="0" name=""/>
        <dsp:cNvSpPr/>
      </dsp:nvSpPr>
      <dsp:spPr>
        <a:xfrm>
          <a:off x="1978096" y="3647621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BLUE</a:t>
          </a:r>
        </a:p>
      </dsp:txBody>
      <dsp:txXfrm>
        <a:off x="1988406" y="3657931"/>
        <a:ext cx="683418" cy="331399"/>
      </dsp:txXfrm>
    </dsp:sp>
    <dsp:sp modelId="{99B11B49-02E1-43A1-B768-0AC189080CAF}">
      <dsp:nvSpPr>
        <dsp:cNvPr id="0" name=""/>
        <dsp:cNvSpPr/>
      </dsp:nvSpPr>
      <dsp:spPr>
        <a:xfrm rot="21574223">
          <a:off x="2682131" y="3814654"/>
          <a:ext cx="28162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81623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5902" y="3815535"/>
        <a:ext cx="14081" cy="14081"/>
      </dsp:txXfrm>
    </dsp:sp>
    <dsp:sp modelId="{AE7B8B59-595B-4BFD-885F-113C32AAA114}">
      <dsp:nvSpPr>
        <dsp:cNvPr id="0" name=""/>
        <dsp:cNvSpPr/>
      </dsp:nvSpPr>
      <dsp:spPr>
        <a:xfrm>
          <a:off x="2963750" y="3645510"/>
          <a:ext cx="704038" cy="35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…</a:t>
          </a:r>
        </a:p>
      </dsp:txBody>
      <dsp:txXfrm>
        <a:off x="2974060" y="3655820"/>
        <a:ext cx="683418" cy="3313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ABB32-E5FE-49F4-92BD-B6B54149619A}">
      <dsp:nvSpPr>
        <dsp:cNvPr id="0" name=""/>
        <dsp:cNvSpPr/>
      </dsp:nvSpPr>
      <dsp:spPr>
        <a:xfrm>
          <a:off x="1446367" y="2618165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RGB</a:t>
          </a:r>
        </a:p>
      </dsp:txBody>
      <dsp:txXfrm>
        <a:off x="1457027" y="2628825"/>
        <a:ext cx="706605" cy="342642"/>
      </dsp:txXfrm>
    </dsp:sp>
    <dsp:sp modelId="{E395F436-3AF0-4A60-8219-62C8A294100C}">
      <dsp:nvSpPr>
        <dsp:cNvPr id="0" name=""/>
        <dsp:cNvSpPr/>
      </dsp:nvSpPr>
      <dsp:spPr>
        <a:xfrm rot="17051759">
          <a:off x="1726234" y="2216709"/>
          <a:ext cx="118728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187289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0196" y="2194948"/>
        <a:ext cx="59364" cy="59364"/>
      </dsp:txXfrm>
    </dsp:sp>
    <dsp:sp modelId="{96147347-7DB8-4001-A869-4135DCCFEAB1}">
      <dsp:nvSpPr>
        <dsp:cNvPr id="0" name=""/>
        <dsp:cNvSpPr/>
      </dsp:nvSpPr>
      <dsp:spPr>
        <a:xfrm>
          <a:off x="2465463" y="1467133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</a:t>
          </a:r>
        </a:p>
      </dsp:txBody>
      <dsp:txXfrm>
        <a:off x="2476123" y="1477793"/>
        <a:ext cx="706605" cy="342642"/>
      </dsp:txXfrm>
    </dsp:sp>
    <dsp:sp modelId="{E089EBA4-3293-4277-B2D3-8F2A695F9C4D}">
      <dsp:nvSpPr>
        <dsp:cNvPr id="0" name=""/>
        <dsp:cNvSpPr/>
      </dsp:nvSpPr>
      <dsp:spPr>
        <a:xfrm rot="18725895">
          <a:off x="2885755" y="948639"/>
          <a:ext cx="1866731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866731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772453" y="909892"/>
        <a:ext cx="93336" cy="93336"/>
      </dsp:txXfrm>
    </dsp:sp>
    <dsp:sp modelId="{90E44CE7-35DC-4027-A020-ABBFEF9357A1}">
      <dsp:nvSpPr>
        <dsp:cNvPr id="0" name=""/>
        <dsp:cNvSpPr/>
      </dsp:nvSpPr>
      <dsp:spPr>
        <a:xfrm>
          <a:off x="4444853" y="82025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BIT 7</a:t>
          </a:r>
        </a:p>
      </dsp:txBody>
      <dsp:txXfrm>
        <a:off x="4455513" y="92685"/>
        <a:ext cx="706605" cy="342642"/>
      </dsp:txXfrm>
    </dsp:sp>
    <dsp:sp modelId="{005D1256-74C2-4705-AFA6-D0234319F8E4}">
      <dsp:nvSpPr>
        <dsp:cNvPr id="0" name=""/>
        <dsp:cNvSpPr/>
      </dsp:nvSpPr>
      <dsp:spPr>
        <a:xfrm rot="19364453">
          <a:off x="3033651" y="1167350"/>
          <a:ext cx="156533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565335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777185" y="1136138"/>
        <a:ext cx="78266" cy="78266"/>
      </dsp:txXfrm>
    </dsp:sp>
    <dsp:sp modelId="{9F3C549B-754D-4A19-BD5E-C2F08D43575C}">
      <dsp:nvSpPr>
        <dsp:cNvPr id="0" name=""/>
        <dsp:cNvSpPr/>
      </dsp:nvSpPr>
      <dsp:spPr>
        <a:xfrm>
          <a:off x="4439248" y="519447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BIT 6</a:t>
          </a:r>
        </a:p>
      </dsp:txBody>
      <dsp:txXfrm>
        <a:off x="4449908" y="530107"/>
        <a:ext cx="706605" cy="342642"/>
      </dsp:txXfrm>
    </dsp:sp>
    <dsp:sp modelId="{4F373493-B8A1-42F0-B10C-36C15E292EB9}">
      <dsp:nvSpPr>
        <dsp:cNvPr id="0" name=""/>
        <dsp:cNvSpPr/>
      </dsp:nvSpPr>
      <dsp:spPr>
        <a:xfrm rot="20219314">
          <a:off x="3139535" y="1376629"/>
          <a:ext cx="135356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353566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82479" y="1350711"/>
        <a:ext cx="67678" cy="67678"/>
      </dsp:txXfrm>
    </dsp:sp>
    <dsp:sp modelId="{76AD26CB-6E9F-4915-B601-9FAC76BDED36}">
      <dsp:nvSpPr>
        <dsp:cNvPr id="0" name=""/>
        <dsp:cNvSpPr/>
      </dsp:nvSpPr>
      <dsp:spPr>
        <a:xfrm>
          <a:off x="4439248" y="938004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BIT 5</a:t>
          </a:r>
        </a:p>
      </dsp:txBody>
      <dsp:txXfrm>
        <a:off x="4449908" y="948664"/>
        <a:ext cx="706605" cy="342642"/>
      </dsp:txXfrm>
    </dsp:sp>
    <dsp:sp modelId="{5DFB2696-B02B-4A45-9338-E94DC7214D29}">
      <dsp:nvSpPr>
        <dsp:cNvPr id="0" name=""/>
        <dsp:cNvSpPr/>
      </dsp:nvSpPr>
      <dsp:spPr>
        <a:xfrm rot="21295692">
          <a:off x="3190940" y="1585907"/>
          <a:ext cx="125075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250756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85049" y="1562559"/>
        <a:ext cx="62537" cy="62537"/>
      </dsp:txXfrm>
    </dsp:sp>
    <dsp:sp modelId="{FC659370-CE19-4DB2-86C2-2FA3F078CC7C}">
      <dsp:nvSpPr>
        <dsp:cNvPr id="0" name=""/>
        <dsp:cNvSpPr/>
      </dsp:nvSpPr>
      <dsp:spPr>
        <a:xfrm>
          <a:off x="4439248" y="1356561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BIT 4</a:t>
          </a:r>
        </a:p>
      </dsp:txBody>
      <dsp:txXfrm>
        <a:off x="4449908" y="1367221"/>
        <a:ext cx="706605" cy="342642"/>
      </dsp:txXfrm>
    </dsp:sp>
    <dsp:sp modelId="{A658BE29-C548-4F39-81C7-7B5EB0BF3BE1}">
      <dsp:nvSpPr>
        <dsp:cNvPr id="0" name=""/>
        <dsp:cNvSpPr/>
      </dsp:nvSpPr>
      <dsp:spPr>
        <a:xfrm rot="833132">
          <a:off x="3174637" y="1795186"/>
          <a:ext cx="1283362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283362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84234" y="1771023"/>
        <a:ext cx="64168" cy="64168"/>
      </dsp:txXfrm>
    </dsp:sp>
    <dsp:sp modelId="{13BA4F93-0A6A-46AA-BEB7-22D753687245}">
      <dsp:nvSpPr>
        <dsp:cNvPr id="0" name=""/>
        <dsp:cNvSpPr/>
      </dsp:nvSpPr>
      <dsp:spPr>
        <a:xfrm>
          <a:off x="4439248" y="1775118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BIT 3</a:t>
          </a:r>
        </a:p>
      </dsp:txBody>
      <dsp:txXfrm>
        <a:off x="4449908" y="1785778"/>
        <a:ext cx="706605" cy="342642"/>
      </dsp:txXfrm>
    </dsp:sp>
    <dsp:sp modelId="{C338E44C-6DCF-4567-9A4E-7ACE7526EC66}">
      <dsp:nvSpPr>
        <dsp:cNvPr id="0" name=""/>
        <dsp:cNvSpPr/>
      </dsp:nvSpPr>
      <dsp:spPr>
        <a:xfrm rot="1814957">
          <a:off x="3095203" y="2004464"/>
          <a:ext cx="1442230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442230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80263" y="1976330"/>
        <a:ext cx="72111" cy="72111"/>
      </dsp:txXfrm>
    </dsp:sp>
    <dsp:sp modelId="{02115887-E1F0-4FFA-BA05-0182056DBA14}">
      <dsp:nvSpPr>
        <dsp:cNvPr id="0" name=""/>
        <dsp:cNvSpPr/>
      </dsp:nvSpPr>
      <dsp:spPr>
        <a:xfrm>
          <a:off x="4439248" y="2193675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BIT 2</a:t>
          </a:r>
        </a:p>
      </dsp:txBody>
      <dsp:txXfrm>
        <a:off x="4449908" y="2204335"/>
        <a:ext cx="706605" cy="342642"/>
      </dsp:txXfrm>
    </dsp:sp>
    <dsp:sp modelId="{9795E49C-9107-4CC0-88BD-814C5802FC24}">
      <dsp:nvSpPr>
        <dsp:cNvPr id="0" name=""/>
        <dsp:cNvSpPr/>
      </dsp:nvSpPr>
      <dsp:spPr>
        <a:xfrm rot="2555213">
          <a:off x="2970236" y="2213743"/>
          <a:ext cx="1692163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692163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774014" y="2179360"/>
        <a:ext cx="84608" cy="84608"/>
      </dsp:txXfrm>
    </dsp:sp>
    <dsp:sp modelId="{FCCAC469-8C65-4A18-A1C3-F37EAFE31C36}">
      <dsp:nvSpPr>
        <dsp:cNvPr id="0" name=""/>
        <dsp:cNvSpPr/>
      </dsp:nvSpPr>
      <dsp:spPr>
        <a:xfrm>
          <a:off x="4439248" y="2612233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BIT 1</a:t>
          </a:r>
        </a:p>
      </dsp:txBody>
      <dsp:txXfrm>
        <a:off x="4449908" y="2622893"/>
        <a:ext cx="706605" cy="342642"/>
      </dsp:txXfrm>
    </dsp:sp>
    <dsp:sp modelId="{6944C51E-C4BA-44CB-BC82-850062BD46A2}">
      <dsp:nvSpPr>
        <dsp:cNvPr id="0" name=""/>
        <dsp:cNvSpPr/>
      </dsp:nvSpPr>
      <dsp:spPr>
        <a:xfrm rot="3087214">
          <a:off x="2816670" y="2423022"/>
          <a:ext cx="1999296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999296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766336" y="2380960"/>
        <a:ext cx="99964" cy="99964"/>
      </dsp:txXfrm>
    </dsp:sp>
    <dsp:sp modelId="{903E1CE9-E936-49F4-8025-C50BFC1456C2}">
      <dsp:nvSpPr>
        <dsp:cNvPr id="0" name=""/>
        <dsp:cNvSpPr/>
      </dsp:nvSpPr>
      <dsp:spPr>
        <a:xfrm>
          <a:off x="4439248" y="3030790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BIT 0</a:t>
          </a:r>
        </a:p>
      </dsp:txBody>
      <dsp:txXfrm>
        <a:off x="4449908" y="3041450"/>
        <a:ext cx="706605" cy="342642"/>
      </dsp:txXfrm>
    </dsp:sp>
    <dsp:sp modelId="{0E00C1B9-F1C4-4F64-90B9-901FA860D914}">
      <dsp:nvSpPr>
        <dsp:cNvPr id="0" name=""/>
        <dsp:cNvSpPr/>
      </dsp:nvSpPr>
      <dsp:spPr>
        <a:xfrm rot="3738366">
          <a:off x="2006622" y="3069596"/>
          <a:ext cx="626512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626512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04215" y="3061854"/>
        <a:ext cx="31325" cy="31325"/>
      </dsp:txXfrm>
    </dsp:sp>
    <dsp:sp modelId="{5C8276CA-EA72-40FC-BAE7-A2FC2F1B4573}">
      <dsp:nvSpPr>
        <dsp:cNvPr id="0" name=""/>
        <dsp:cNvSpPr/>
      </dsp:nvSpPr>
      <dsp:spPr>
        <a:xfrm>
          <a:off x="2465463" y="3172906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GREEN</a:t>
          </a:r>
        </a:p>
      </dsp:txBody>
      <dsp:txXfrm>
        <a:off x="2476123" y="3183566"/>
        <a:ext cx="706605" cy="342642"/>
      </dsp:txXfrm>
    </dsp:sp>
    <dsp:sp modelId="{A9D580B7-7981-400E-A183-64B17ADF0101}">
      <dsp:nvSpPr>
        <dsp:cNvPr id="0" name=""/>
        <dsp:cNvSpPr/>
      </dsp:nvSpPr>
      <dsp:spPr>
        <a:xfrm rot="1884025">
          <a:off x="3168409" y="3435834"/>
          <a:ext cx="34112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341129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0446" y="3435226"/>
        <a:ext cx="17056" cy="17056"/>
      </dsp:txXfrm>
    </dsp:sp>
    <dsp:sp modelId="{74E1B97E-8977-46FE-9D13-3C39392DBF85}">
      <dsp:nvSpPr>
        <dsp:cNvPr id="0" name=""/>
        <dsp:cNvSpPr/>
      </dsp:nvSpPr>
      <dsp:spPr>
        <a:xfrm>
          <a:off x="3484559" y="3350640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…</a:t>
          </a:r>
        </a:p>
      </dsp:txBody>
      <dsp:txXfrm>
        <a:off x="3495219" y="3361300"/>
        <a:ext cx="706605" cy="342642"/>
      </dsp:txXfrm>
    </dsp:sp>
    <dsp:sp modelId="{72D05B38-5EFF-4FF4-994C-2B6A527D569F}">
      <dsp:nvSpPr>
        <dsp:cNvPr id="0" name=""/>
        <dsp:cNvSpPr/>
      </dsp:nvSpPr>
      <dsp:spPr>
        <a:xfrm rot="4549788">
          <a:off x="1725175" y="3368833"/>
          <a:ext cx="118940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189405" y="79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0143" y="3347019"/>
        <a:ext cx="59470" cy="59470"/>
      </dsp:txXfrm>
    </dsp:sp>
    <dsp:sp modelId="{6719857B-1106-424E-9218-F21BC038D884}">
      <dsp:nvSpPr>
        <dsp:cNvPr id="0" name=""/>
        <dsp:cNvSpPr/>
      </dsp:nvSpPr>
      <dsp:spPr>
        <a:xfrm>
          <a:off x="2465463" y="3771381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BLUE</a:t>
          </a:r>
        </a:p>
      </dsp:txBody>
      <dsp:txXfrm>
        <a:off x="2476123" y="3782041"/>
        <a:ext cx="706605" cy="342642"/>
      </dsp:txXfrm>
    </dsp:sp>
    <dsp:sp modelId="{99B11B49-02E1-43A1-B768-0AC189080CAF}">
      <dsp:nvSpPr>
        <dsp:cNvPr id="0" name=""/>
        <dsp:cNvSpPr/>
      </dsp:nvSpPr>
      <dsp:spPr>
        <a:xfrm rot="21574223">
          <a:off x="3193385" y="3944349"/>
          <a:ext cx="29117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291178" y="792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1694" y="3944991"/>
        <a:ext cx="14558" cy="14558"/>
      </dsp:txXfrm>
    </dsp:sp>
    <dsp:sp modelId="{AE7B8B59-595B-4BFD-885F-113C32AAA114}">
      <dsp:nvSpPr>
        <dsp:cNvPr id="0" name=""/>
        <dsp:cNvSpPr/>
      </dsp:nvSpPr>
      <dsp:spPr>
        <a:xfrm>
          <a:off x="3484559" y="3769197"/>
          <a:ext cx="727925" cy="363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…</a:t>
          </a:r>
        </a:p>
      </dsp:txBody>
      <dsp:txXfrm>
        <a:off x="3495219" y="3779857"/>
        <a:ext cx="706605" cy="3426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75047-5C58-4432-B9ED-226863864CA9}">
      <dsp:nvSpPr>
        <dsp:cNvPr id="0" name=""/>
        <dsp:cNvSpPr/>
      </dsp:nvSpPr>
      <dsp:spPr>
        <a:xfrm>
          <a:off x="3484" y="1995428"/>
          <a:ext cx="1173409" cy="586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BIT SUBSTITUTION</a:t>
          </a:r>
        </a:p>
      </dsp:txBody>
      <dsp:txXfrm>
        <a:off x="20668" y="2012612"/>
        <a:ext cx="1139041" cy="552336"/>
      </dsp:txXfrm>
    </dsp:sp>
    <dsp:sp modelId="{A8218C2C-EF33-4052-9D43-8F337EAF6224}">
      <dsp:nvSpPr>
        <dsp:cNvPr id="0" name=""/>
        <dsp:cNvSpPr/>
      </dsp:nvSpPr>
      <dsp:spPr>
        <a:xfrm rot="18289469">
          <a:off x="1000620" y="1936615"/>
          <a:ext cx="821910" cy="29619"/>
        </a:xfrm>
        <a:custGeom>
          <a:avLst/>
          <a:gdLst/>
          <a:ahLst/>
          <a:cxnLst/>
          <a:rect l="0" t="0" r="0" b="0"/>
          <a:pathLst>
            <a:path>
              <a:moveTo>
                <a:pt x="0" y="14809"/>
              </a:moveTo>
              <a:lnTo>
                <a:pt x="821910" y="1480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91028" y="1930877"/>
        <a:ext cx="41095" cy="41095"/>
      </dsp:txXfrm>
    </dsp:sp>
    <dsp:sp modelId="{1081A2F4-9483-4A34-89CF-89DA79947187}">
      <dsp:nvSpPr>
        <dsp:cNvPr id="0" name=""/>
        <dsp:cNvSpPr/>
      </dsp:nvSpPr>
      <dsp:spPr>
        <a:xfrm>
          <a:off x="1646258" y="1320717"/>
          <a:ext cx="1173409" cy="586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FIXED LOCATION</a:t>
          </a:r>
        </a:p>
      </dsp:txBody>
      <dsp:txXfrm>
        <a:off x="1663442" y="1337901"/>
        <a:ext cx="1139041" cy="552336"/>
      </dsp:txXfrm>
    </dsp:sp>
    <dsp:sp modelId="{1A767361-CFAE-45E7-9A65-909D35D050E0}">
      <dsp:nvSpPr>
        <dsp:cNvPr id="0" name=""/>
        <dsp:cNvSpPr/>
      </dsp:nvSpPr>
      <dsp:spPr>
        <a:xfrm rot="18289469">
          <a:off x="2643394" y="1261904"/>
          <a:ext cx="821910" cy="29619"/>
        </a:xfrm>
        <a:custGeom>
          <a:avLst/>
          <a:gdLst/>
          <a:ahLst/>
          <a:cxnLst/>
          <a:rect l="0" t="0" r="0" b="0"/>
          <a:pathLst>
            <a:path>
              <a:moveTo>
                <a:pt x="0" y="14809"/>
              </a:moveTo>
              <a:lnTo>
                <a:pt x="821910" y="1480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3802" y="1256166"/>
        <a:ext cx="41095" cy="41095"/>
      </dsp:txXfrm>
    </dsp:sp>
    <dsp:sp modelId="{9A2F6D51-F055-4857-9B21-0F602A523AAA}">
      <dsp:nvSpPr>
        <dsp:cNvPr id="0" name=""/>
        <dsp:cNvSpPr/>
      </dsp:nvSpPr>
      <dsp:spPr>
        <a:xfrm>
          <a:off x="3289031" y="646006"/>
          <a:ext cx="1173409" cy="586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RED</a:t>
          </a:r>
        </a:p>
      </dsp:txBody>
      <dsp:txXfrm>
        <a:off x="3306215" y="663190"/>
        <a:ext cx="1139041" cy="552336"/>
      </dsp:txXfrm>
    </dsp:sp>
    <dsp:sp modelId="{2406421C-012C-4775-9432-5D02AAE7928B}">
      <dsp:nvSpPr>
        <dsp:cNvPr id="0" name=""/>
        <dsp:cNvSpPr/>
      </dsp:nvSpPr>
      <dsp:spPr>
        <a:xfrm rot="19457599">
          <a:off x="4408112" y="755871"/>
          <a:ext cx="578023" cy="29619"/>
        </a:xfrm>
        <a:custGeom>
          <a:avLst/>
          <a:gdLst/>
          <a:ahLst/>
          <a:cxnLst/>
          <a:rect l="0" t="0" r="0" b="0"/>
          <a:pathLst>
            <a:path>
              <a:moveTo>
                <a:pt x="0" y="14809"/>
              </a:moveTo>
              <a:lnTo>
                <a:pt x="578023" y="1480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2673" y="756230"/>
        <a:ext cx="28901" cy="28901"/>
      </dsp:txXfrm>
    </dsp:sp>
    <dsp:sp modelId="{085FEBE1-477A-4FB0-AA74-FEBDC7639EF6}">
      <dsp:nvSpPr>
        <dsp:cNvPr id="0" name=""/>
        <dsp:cNvSpPr/>
      </dsp:nvSpPr>
      <dsp:spPr>
        <a:xfrm>
          <a:off x="4931805" y="308651"/>
          <a:ext cx="1173409" cy="586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SUTECH LOGO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EACH BIT PLANE</a:t>
          </a:r>
        </a:p>
      </dsp:txBody>
      <dsp:txXfrm>
        <a:off x="4948989" y="325835"/>
        <a:ext cx="1139041" cy="552336"/>
      </dsp:txXfrm>
    </dsp:sp>
    <dsp:sp modelId="{C747B6D8-8783-4F77-B4CC-6FFF7A517E27}">
      <dsp:nvSpPr>
        <dsp:cNvPr id="0" name=""/>
        <dsp:cNvSpPr/>
      </dsp:nvSpPr>
      <dsp:spPr>
        <a:xfrm rot="2142401">
          <a:off x="4408112" y="1093227"/>
          <a:ext cx="578023" cy="29619"/>
        </a:xfrm>
        <a:custGeom>
          <a:avLst/>
          <a:gdLst/>
          <a:ahLst/>
          <a:cxnLst/>
          <a:rect l="0" t="0" r="0" b="0"/>
          <a:pathLst>
            <a:path>
              <a:moveTo>
                <a:pt x="0" y="14809"/>
              </a:moveTo>
              <a:lnTo>
                <a:pt x="578023" y="1480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2673" y="1093586"/>
        <a:ext cx="28901" cy="28901"/>
      </dsp:txXfrm>
    </dsp:sp>
    <dsp:sp modelId="{F7702318-E5C0-4B94-87BA-3FB41C1AF28B}">
      <dsp:nvSpPr>
        <dsp:cNvPr id="0" name=""/>
        <dsp:cNvSpPr/>
      </dsp:nvSpPr>
      <dsp:spPr>
        <a:xfrm>
          <a:off x="4931805" y="983361"/>
          <a:ext cx="1173409" cy="586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PSEUDO RANDOM LOGO FOR EACH BIT PLANE</a:t>
          </a:r>
        </a:p>
      </dsp:txBody>
      <dsp:txXfrm>
        <a:off x="4948989" y="1000545"/>
        <a:ext cx="1139041" cy="552336"/>
      </dsp:txXfrm>
    </dsp:sp>
    <dsp:sp modelId="{EB82472B-1003-4AF1-93FB-367A3AAE1742}">
      <dsp:nvSpPr>
        <dsp:cNvPr id="0" name=""/>
        <dsp:cNvSpPr/>
      </dsp:nvSpPr>
      <dsp:spPr>
        <a:xfrm>
          <a:off x="2819668" y="1599260"/>
          <a:ext cx="469363" cy="29619"/>
        </a:xfrm>
        <a:custGeom>
          <a:avLst/>
          <a:gdLst/>
          <a:ahLst/>
          <a:cxnLst/>
          <a:rect l="0" t="0" r="0" b="0"/>
          <a:pathLst>
            <a:path>
              <a:moveTo>
                <a:pt x="0" y="14809"/>
              </a:moveTo>
              <a:lnTo>
                <a:pt x="469363" y="1480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2615" y="1602335"/>
        <a:ext cx="23468" cy="23468"/>
      </dsp:txXfrm>
    </dsp:sp>
    <dsp:sp modelId="{22096E85-7880-45DF-8D64-1A777C65D8B8}">
      <dsp:nvSpPr>
        <dsp:cNvPr id="0" name=""/>
        <dsp:cNvSpPr/>
      </dsp:nvSpPr>
      <dsp:spPr>
        <a:xfrm>
          <a:off x="3289031" y="1320717"/>
          <a:ext cx="1173409" cy="586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GREEN</a:t>
          </a:r>
        </a:p>
      </dsp:txBody>
      <dsp:txXfrm>
        <a:off x="3306215" y="1337901"/>
        <a:ext cx="1139041" cy="552336"/>
      </dsp:txXfrm>
    </dsp:sp>
    <dsp:sp modelId="{C5E657BE-4F9A-4C54-A04F-3B6E6C118605}">
      <dsp:nvSpPr>
        <dsp:cNvPr id="0" name=""/>
        <dsp:cNvSpPr/>
      </dsp:nvSpPr>
      <dsp:spPr>
        <a:xfrm rot="3310531">
          <a:off x="2643394" y="1936615"/>
          <a:ext cx="821910" cy="29619"/>
        </a:xfrm>
        <a:custGeom>
          <a:avLst/>
          <a:gdLst/>
          <a:ahLst/>
          <a:cxnLst/>
          <a:rect l="0" t="0" r="0" b="0"/>
          <a:pathLst>
            <a:path>
              <a:moveTo>
                <a:pt x="0" y="14809"/>
              </a:moveTo>
              <a:lnTo>
                <a:pt x="821910" y="1480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3802" y="1930877"/>
        <a:ext cx="41095" cy="41095"/>
      </dsp:txXfrm>
    </dsp:sp>
    <dsp:sp modelId="{9B536FDF-4E15-4E76-ADE7-ABE10AA3C8AB}">
      <dsp:nvSpPr>
        <dsp:cNvPr id="0" name=""/>
        <dsp:cNvSpPr/>
      </dsp:nvSpPr>
      <dsp:spPr>
        <a:xfrm>
          <a:off x="3289031" y="1995428"/>
          <a:ext cx="1173409" cy="586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BLUE</a:t>
          </a:r>
        </a:p>
      </dsp:txBody>
      <dsp:txXfrm>
        <a:off x="3306215" y="2012612"/>
        <a:ext cx="1139041" cy="552336"/>
      </dsp:txXfrm>
    </dsp:sp>
    <dsp:sp modelId="{2E2DAE62-121D-4BE3-8986-679B5008B11F}">
      <dsp:nvSpPr>
        <dsp:cNvPr id="0" name=""/>
        <dsp:cNvSpPr/>
      </dsp:nvSpPr>
      <dsp:spPr>
        <a:xfrm rot="3310531">
          <a:off x="1000620" y="2611326"/>
          <a:ext cx="821910" cy="29619"/>
        </a:xfrm>
        <a:custGeom>
          <a:avLst/>
          <a:gdLst/>
          <a:ahLst/>
          <a:cxnLst/>
          <a:rect l="0" t="0" r="0" b="0"/>
          <a:pathLst>
            <a:path>
              <a:moveTo>
                <a:pt x="0" y="14809"/>
              </a:moveTo>
              <a:lnTo>
                <a:pt x="821910" y="1480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91028" y="2605588"/>
        <a:ext cx="41095" cy="41095"/>
      </dsp:txXfrm>
    </dsp:sp>
    <dsp:sp modelId="{85414584-E372-4A18-8BC0-7024DD88734C}">
      <dsp:nvSpPr>
        <dsp:cNvPr id="0" name=""/>
        <dsp:cNvSpPr/>
      </dsp:nvSpPr>
      <dsp:spPr>
        <a:xfrm>
          <a:off x="1646258" y="2670138"/>
          <a:ext cx="1173409" cy="586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PSEUDO-RANDOM LOCATION</a:t>
          </a:r>
        </a:p>
      </dsp:txBody>
      <dsp:txXfrm>
        <a:off x="1663442" y="2687322"/>
        <a:ext cx="1139041" cy="552336"/>
      </dsp:txXfrm>
    </dsp:sp>
    <dsp:sp modelId="{B8B82E6C-6F73-4F61-BD29-66A18B174302}">
      <dsp:nvSpPr>
        <dsp:cNvPr id="0" name=""/>
        <dsp:cNvSpPr/>
      </dsp:nvSpPr>
      <dsp:spPr>
        <a:xfrm>
          <a:off x="2819668" y="2948681"/>
          <a:ext cx="469363" cy="29619"/>
        </a:xfrm>
        <a:custGeom>
          <a:avLst/>
          <a:gdLst/>
          <a:ahLst/>
          <a:cxnLst/>
          <a:rect l="0" t="0" r="0" b="0"/>
          <a:pathLst>
            <a:path>
              <a:moveTo>
                <a:pt x="0" y="14809"/>
              </a:moveTo>
              <a:lnTo>
                <a:pt x="469363" y="1480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2615" y="2951757"/>
        <a:ext cx="23468" cy="23468"/>
      </dsp:txXfrm>
    </dsp:sp>
    <dsp:sp modelId="{6AAB313F-41B5-422F-9E6D-025610AA9B0A}">
      <dsp:nvSpPr>
        <dsp:cNvPr id="0" name=""/>
        <dsp:cNvSpPr/>
      </dsp:nvSpPr>
      <dsp:spPr>
        <a:xfrm>
          <a:off x="3289031" y="2670138"/>
          <a:ext cx="1173409" cy="5867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…</a:t>
          </a:r>
        </a:p>
      </dsp:txBody>
      <dsp:txXfrm>
        <a:off x="3306215" y="2687322"/>
        <a:ext cx="1139041" cy="552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07B03B-1818-36DE-BC71-1589B71606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4BC83-76BB-54B2-47A7-AAFA77B1C2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57C5F-FDF1-4461-8BEB-7B650942ABC1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D7078-B9EC-077B-AAB1-78843354F1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Information hiding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E3C49-2DA4-5229-FC07-AF5C64561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5E7CF-5076-4F3B-B76A-DA0967462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3887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7F40-F767-44F2-AA8C-0A942D29D2BB}" type="datetimeFigureOut">
              <a:rPr lang="en-US" smtClean="0"/>
              <a:t>3/9/2025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Information hiding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8D007-CB10-4C3E-A76A-23FBDDDC3D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147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4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9B094-EFE0-47DD-238C-AA40459A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93B3D-09F0-3860-9640-1211F39AB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2166-BD13-75D6-2A8C-50592C59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2CB33-7DB1-AB84-ABF4-DAEBAEE4C4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03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3630-6CC3-A50B-2374-0F68AEB42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E3393-0C4A-1B01-EC50-A1F3C4322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0C0D18-CAB3-12A1-BCEC-D45150A2E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12FA7-38BC-9459-271B-F4A7FB16CF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19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5DF8-E7C3-961A-32B2-B36A75E5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A21B0-6E44-E606-02F2-D5F9ABC47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ECA7C9-1300-407D-96F7-774F68873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8C1C-9B79-67F4-B1A4-9375B19719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60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286E1-B3CA-3ECF-3A91-502FA0C5C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8849E-7679-BB14-D54E-E7B3A393D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E367E6-5B1C-37DB-2C13-4BA49C4DF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A216D-1BBA-2A83-704D-A1DD94E2B7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55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8D58F-4E37-9DF4-10D4-8C5575B8B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F26D7-E581-386C-6F0C-C4342C359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77F55-CEDF-11C5-6256-97A444909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97F1D-D9E9-CF72-8F6F-0E9D93C7B2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7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7E8D4-A8CC-AE2D-E7D6-FF33B9B76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4E668-D4C1-26F0-3673-C52FF8534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CED5D-C282-0FA3-E5B1-0C1C74642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FED5B-A1B0-B27A-56E8-CE8591A5C7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94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C2C9D-B8FB-4F20-2CFF-F5E3EF2DF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C60E-53EF-124F-6210-F80723650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FEBD5-10E2-E558-DCB0-828DC2AE8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A0C9E-22F0-A795-D7CD-71D3F83BB9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87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7FA7D-F2ED-92F9-2F88-E8A06C4DD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13946-A8F7-5F8D-AAE9-A306FF208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9799E-8B36-3EAF-1952-CC46E9415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F7E1D-CD07-4073-86D7-EFABEF287D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6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20485-A021-3F94-FDE5-53541D4D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85896-745A-B439-5B0F-CD8AE9DE9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A02B5-F071-D9AC-DBA2-FE15D4841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B51A6-589C-10D0-7C82-E5AC4F5C83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78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1B1A-67B2-D5DE-0A03-92BE65A66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3CCE4-E0D4-4F42-0CE2-C70B7296B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1C4F90-FA04-F9E7-9346-ED274C3BB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99CD6-5286-10B4-A047-E6F05465AF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4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26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8651D-53D7-2FB6-42D9-CC9E604C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64A0A-C6A0-A765-BD52-50D112D23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2E946A-0689-EE21-F66A-75141F2B1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38832-7ECA-39DF-E387-F76B89086E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8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371B7-87F3-2FE5-18AE-6DF80DB1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85CE94-BF04-24B6-B469-A5F283961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9F5E3-8F80-62DC-44D8-478734E04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B0E6-6560-CC6B-EE47-3AAB65E4ED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69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BAC0A-D8C0-8A74-3097-D1F4A103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14DBF-6AE7-5A81-124D-2F12B5D03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7DD729-8FD5-7B49-60F0-E9853E14F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8DA04-9DF8-3C86-0EE6-C2E2FFE843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53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40629-B0BC-8521-9526-7BD57F378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B16F9-D883-6704-22E2-4C3D7D4EE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E0D2C-A6F2-C60C-8DDD-992F2FE1B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F6B80-CA7C-4BBF-403B-BEA0D18747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2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3AB97-E15D-9FBE-D46F-46FF0C3B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1A3A1-21A0-0925-F465-DD30AD995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CA9BB-2566-2124-0E0D-50C3EED5B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9A832-FFDD-5E93-EB8E-02535FA6A0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2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0DF67-50A2-8FF3-7182-4EA970A8C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57FCA-A46D-DE91-16E8-B346E9B6A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98B4FE-0D64-C0E4-133F-F2015DFC6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A276B-0452-1F19-269F-ACC13F41CE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98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8C25-0722-1C0C-256D-EC0159CB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C851A-E15F-BBDB-BC7C-2C83B217F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A3087-6601-8AAE-4260-8151E6349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0B7FD-7BE2-C041-8A99-EE5EC6877E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7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5C53D-EC26-3668-DE69-10B6F041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BB59A-C8FE-2839-6B72-6E41D63D7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02B85-C0A2-CE26-3166-351656C3B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22844-B4BC-0B52-B32D-E6D4C26598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15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AB51-31E9-72C8-0514-84ED5B55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9EF1E7-3E3B-9214-DADA-66036E458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70E03-2407-E28F-4C7A-7DD5FB8FA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1246C-4567-2685-1C45-56B266AD6E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4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CE33E-934A-289E-EF74-125A4FAA6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042AB-2408-1D32-51CA-3B9FF9E28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D5F6F-D2B7-F203-4020-1EA6837ED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DE0D5-6B89-2A75-0E71-DDB7971E5A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77FFF-A46B-8A1D-AFFD-95F633F0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8FA61-306E-93AB-0793-588F68700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3E4A57-D920-7056-AAF9-6626ABDEB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79381-5751-9CA9-E05B-25220E4370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39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CDC7-E121-E7B4-1DD7-242029C8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355DF-F745-2FF5-A7BC-A1B089CE3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40236-C58C-AB64-A02E-971AF0903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22E2A-9132-FC9C-D416-6D1B57A891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57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9EBC6-9885-8691-BB24-C4434039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4190-73EA-2C62-9556-0C700ACE8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E17D4-0837-E624-AF4E-A4515FB5C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BABEC-B727-30C5-AC97-4EBA87812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15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CD573-94F4-10A4-1C54-DF5814DC9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182CE-66D7-9099-F306-863877C5B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F34F6D-BCA3-E293-0BFB-4FCFB46BF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CD0FB-8343-90D0-76BB-F076B9F7D2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76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3A2A5-9944-4010-D3D5-31009446E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C6FF8-A80A-C798-1988-88E2C5D0D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31BEC0-98D0-E8A1-F304-A0F300806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B36AA-749E-2547-8617-D1870A4586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48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33787-02C8-80D0-BE0C-EA17D7BC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986C0-C32B-AB55-DE79-4E3A1CF25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C126F-8D1A-7D72-F501-479E27CBC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89815-21B5-BB0F-B555-71A5B502F8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17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55060-2B3D-7307-5D1F-CE28F6EB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5D115-81F1-3B4D-5ACA-B1ED9F3DF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C80FB-CC10-25EE-2D30-251F42FE4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016E7-F14B-2A06-8199-2D1FC2239D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92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8EE8D-7059-8121-7806-6F381CCC2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9BBB9-A139-56AA-BEE0-904DD9BDD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F412A-6CB5-3819-3D00-0D172C401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2400D-10F8-9FF3-5005-0E6113E5F8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32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13B81-C55A-B67E-69DE-48C6B71C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80B83-6EBB-839F-ABDC-78DB00BC4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F90FC3-3ECA-1A41-F478-C43E7C3BC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BBB9C-A9C4-AEFE-C40E-6C39A03463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30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8D85A-A1E6-21DE-F5C2-E3586F7B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EC3962-8AF2-146A-D8C2-CD7336233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48183-9B94-69DC-A841-3B99C4068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61EDC-9D89-7F14-A779-B63FDFE9D4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18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01B8-28B8-E595-C6CA-1C8DB78F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B6828-7916-D076-10CB-C31092461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AD12D-A63F-78F0-559E-D3D7225CD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7B371-2D21-625E-2E3A-B8F415641C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3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2286C-A4B8-2681-D94F-63E31A3AE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4271E-0F35-2CA8-A3E5-9695D6456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CECF1-95F4-7238-96A8-BFFE683CD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A3664-208A-627F-675A-CB2AC18413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1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DC942-F5FA-40D5-5D37-7BBE13F1F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575D0-D791-EAEE-D45F-E03C1FAFF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82A78-3C44-845B-A9AE-C273A8482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E9FFD-A9BE-F796-5784-DDED3B7AA1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15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9B9E4-9515-4460-388D-E2E47794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83DA0-AA60-D8FF-944D-63B2E93823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B3EE3-AB8F-62A6-BE24-D312DB01D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17D94-CCE3-EEF6-E9F6-43110FF372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4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18F3D-1560-DBAB-F086-E7BA81C5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3826F-7769-2600-4130-4691E6E82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A56F4-F3F1-173E-5A26-555E11FC0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5FB25-8374-3216-01D2-7C7E9B436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77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B520-6C04-AB45-3186-FA18BFDFB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868BC-DA0A-E2D4-5BEE-D2D4482A6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5976D-28E3-69CE-8C97-34A3305D6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C7E73-C427-ABE1-B067-3660F9B693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Information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9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70704"/>
            <a:ext cx="10287191" cy="274320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6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3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9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266723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266724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4128" y="6461095"/>
            <a:ext cx="10266722" cy="2743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algn="l">
              <a:defRPr sz="1400" b="1"/>
            </a:lvl1pPr>
          </a:lstStyle>
          <a:p>
            <a:r>
              <a:rPr lang="en-US" cap="none" dirty="0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3774" y="6461095"/>
            <a:ext cx="477076" cy="274320"/>
          </a:xfrm>
        </p:spPr>
        <p:txBody>
          <a:bodyPr/>
          <a:lstStyle>
            <a:lvl1pPr>
              <a:defRPr sz="1400" b="1"/>
            </a:lvl1pPr>
          </a:lstStyle>
          <a:p>
            <a:fld id="{382B47E1-F59F-47B3-8D16-B2A0740F31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5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25400" ty="6350" sx="71000" sy="71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8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8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7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9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7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0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Information Hiding, Shiraz university of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82B47E1-F59F-47B3-8D16-B2A0740F319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8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F952-F51B-9E16-AE94-2AF7EC3B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043" y="2413293"/>
            <a:ext cx="7772400" cy="146304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INFORMATION HIDING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50EBE-03C9-6663-B172-AE3DCD9F5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2243" y="3203392"/>
            <a:ext cx="3200400" cy="146304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Assignment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3094A-8749-D231-8FF5-43D6BA1D77A6}"/>
              </a:ext>
            </a:extLst>
          </p:cNvPr>
          <p:cNvSpPr txBox="1"/>
          <p:nvPr/>
        </p:nvSpPr>
        <p:spPr>
          <a:xfrm>
            <a:off x="7359489" y="6550223"/>
            <a:ext cx="5092148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Adib Nikjou, Shiraz University of Technology, Spring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6F5FC-DE9E-73DE-9E2E-86BA1C06E55F}"/>
              </a:ext>
            </a:extLst>
          </p:cNvPr>
          <p:cNvSpPr txBox="1"/>
          <p:nvPr/>
        </p:nvSpPr>
        <p:spPr>
          <a:xfrm>
            <a:off x="593557" y="6100221"/>
            <a:ext cx="174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Generated by DALL-E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D06AF-03D7-A9F3-3506-5D1619946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557" y="1154374"/>
            <a:ext cx="4847974" cy="4847974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</p:cNvCxnSpPr>
          <p:nvPr/>
        </p:nvCxnSpPr>
        <p:spPr>
          <a:xfrm>
            <a:off x="6096000" y="3548910"/>
            <a:ext cx="53941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1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0C4DF-573C-64F3-5FD7-4D718B00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69C7-1B37-2FCD-FAF3-EDC39717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Host Image Analysis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512×512 Grayscale Bit Plane Decomposition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BF1BF-E9DB-51EB-02E0-D3DFB952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1139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Host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D74DE-3972-8B02-3F6C-A6DB1889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2AC4C-B15B-61EF-6FED-7D18EF51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70DD80-FF44-D73C-2923-E9BD026A6785}"/>
              </a:ext>
            </a:extLst>
          </p:cNvPr>
          <p:cNvCxnSpPr/>
          <p:nvPr/>
        </p:nvCxnSpPr>
        <p:spPr>
          <a:xfrm>
            <a:off x="3177376" y="4200549"/>
            <a:ext cx="427597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1AA1AA-5B70-D0E4-DE0E-7D4784DFBF02}"/>
              </a:ext>
            </a:extLst>
          </p:cNvPr>
          <p:cNvSpPr txBox="1"/>
          <p:nvPr/>
        </p:nvSpPr>
        <p:spPr>
          <a:xfrm>
            <a:off x="1050104" y="5288899"/>
            <a:ext cx="1755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Red Channel</a:t>
            </a:r>
          </a:p>
          <a:p>
            <a:r>
              <a:rPr lang="en-US" dirty="0"/>
              <a:t>Shape: 512x512</a:t>
            </a:r>
          </a:p>
          <a:p>
            <a:r>
              <a:rPr lang="en-US" dirty="0"/>
              <a:t>    RGB (8 Bit)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95E95-4DCB-1755-177E-555EC9AB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27" y="2986624"/>
            <a:ext cx="2258568" cy="2258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3D650-CCC0-47A0-16A3-D8603CE70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54" y="1959032"/>
            <a:ext cx="7923616" cy="43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F7665-B091-7326-3A04-D5094E1B0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2DF1-73C5-FB13-DBE1-478AC9C2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Host Image Analysis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512×512 Grayscale Bit Plane Decomposition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3FEE6-60B9-1709-FE8F-7656C0D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1139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Host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78861-40A4-5395-7E46-71D466E8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D6738-90C9-9142-2EE2-0838B482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EDFB56-758E-D142-F924-E6B8A78382D8}"/>
              </a:ext>
            </a:extLst>
          </p:cNvPr>
          <p:cNvCxnSpPr/>
          <p:nvPr/>
        </p:nvCxnSpPr>
        <p:spPr>
          <a:xfrm>
            <a:off x="3177376" y="4200549"/>
            <a:ext cx="427597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C7BFEF-E2AB-D6F1-699E-BD0414529205}"/>
              </a:ext>
            </a:extLst>
          </p:cNvPr>
          <p:cNvSpPr txBox="1"/>
          <p:nvPr/>
        </p:nvSpPr>
        <p:spPr>
          <a:xfrm>
            <a:off x="1050104" y="5288899"/>
            <a:ext cx="1755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Green Channel</a:t>
            </a:r>
          </a:p>
          <a:p>
            <a:r>
              <a:rPr lang="en-US" dirty="0"/>
              <a:t>Shape: 512x512</a:t>
            </a:r>
          </a:p>
          <a:p>
            <a:r>
              <a:rPr lang="en-US" dirty="0"/>
              <a:t>    RGB (8 Bit)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F2467-1623-AF4A-7CFA-0EFA03ACF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627" y="2986624"/>
            <a:ext cx="2258568" cy="2258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ECDCB-E480-3FC4-026C-74A93B0F3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5154" y="1959032"/>
            <a:ext cx="7923615" cy="43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3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3C45-8D18-12A1-CE5D-6BF4DD07E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B9754-4ED5-553F-EE88-E51DAE07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Host Image Analysis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512×512 Grayscale Bit Plane Decomposition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3726D-7AD8-03BA-6101-FCE146657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1139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Host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C9D0B-0AF4-6B2A-5686-10028D9C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D20D3-A780-22AA-1F44-2C86633E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6D5C69-2419-C2A7-751C-5399A119E80B}"/>
              </a:ext>
            </a:extLst>
          </p:cNvPr>
          <p:cNvCxnSpPr/>
          <p:nvPr/>
        </p:nvCxnSpPr>
        <p:spPr>
          <a:xfrm>
            <a:off x="3177376" y="4200549"/>
            <a:ext cx="427597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DF148A-5719-CD93-64EB-124C320C3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671" y="2986624"/>
            <a:ext cx="2252480" cy="2258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4AF79-D92C-25D3-E559-11D903712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5154" y="1959032"/>
            <a:ext cx="7923615" cy="4313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142BC-2765-647F-E093-5B2F3064FBA8}"/>
              </a:ext>
            </a:extLst>
          </p:cNvPr>
          <p:cNvSpPr txBox="1"/>
          <p:nvPr/>
        </p:nvSpPr>
        <p:spPr>
          <a:xfrm>
            <a:off x="1050104" y="5267346"/>
            <a:ext cx="1755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Blue Channel</a:t>
            </a:r>
          </a:p>
          <a:p>
            <a:r>
              <a:rPr lang="en-US" dirty="0"/>
              <a:t>Shape: 512x512</a:t>
            </a:r>
          </a:p>
          <a:p>
            <a:r>
              <a:rPr lang="en-US" dirty="0"/>
              <a:t>    RGB (8 Bit)</a:t>
            </a:r>
          </a:p>
        </p:txBody>
      </p:sp>
    </p:spTree>
    <p:extLst>
      <p:ext uri="{BB962C8B-B14F-4D97-AF65-F5344CB8AC3E}">
        <p14:creationId xmlns:p14="http://schemas.microsoft.com/office/powerpoint/2010/main" val="81540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C53D2-0653-4EC6-68F2-0B36AF72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2E97-5B4C-ED9F-B39A-6AB02CCF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Watermark Embedding Techniques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3D192-96DA-521B-EF8C-BC6E25105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4CE7B-3C69-BD7B-4F2B-ABB9A6C4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3AAB7-16D7-03C6-6188-C33FDDC2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85CE0E2-83B6-F04E-CF16-2C4D0463E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085226"/>
              </p:ext>
            </p:extLst>
          </p:nvPr>
        </p:nvGraphicFramePr>
        <p:xfrm>
          <a:off x="962639" y="2273300"/>
          <a:ext cx="10266722" cy="4651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078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9A0F9-8FDF-D849-1BC0-AB5B8258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E5F8-88CC-A98D-0F89-29F0DB33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Spatial Domain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bit substitution overview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AD1C6-4B69-07B7-4152-EA6217BB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59C66-DD91-BA4A-3BB1-857474CD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2A8C6-87ED-609F-24E9-62887B8C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F119FEA-DE98-BFEF-A44E-9DC760E07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386404"/>
              </p:ext>
            </p:extLst>
          </p:nvPr>
        </p:nvGraphicFramePr>
        <p:xfrm>
          <a:off x="6265836" y="2750926"/>
          <a:ext cx="5926164" cy="2022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14D377-1404-4B66-6FC4-EFD3749A7973}"/>
              </a:ext>
            </a:extLst>
          </p:cNvPr>
          <p:cNvSpPr txBox="1"/>
          <p:nvPr/>
        </p:nvSpPr>
        <p:spPr>
          <a:xfrm>
            <a:off x="753565" y="2218076"/>
            <a:ext cx="10266721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b="1" dirty="0"/>
              <a:t>Fixed Location Bit Substitution</a:t>
            </a:r>
            <a:endParaRPr lang="en-US" sz="1600" dirty="0"/>
          </a:p>
          <a:p>
            <a:pPr lvl="1"/>
            <a:r>
              <a:rPr lang="en-US" sz="1600" dirty="0"/>
              <a:t>Embeds watermark bits at predetermined positions in the host image</a:t>
            </a:r>
          </a:p>
          <a:p>
            <a:pPr lvl="1"/>
            <a:r>
              <a:rPr lang="en-US" sz="1600" dirty="0"/>
              <a:t>by replacing original pixel bits with watermark bits.</a:t>
            </a:r>
          </a:p>
          <a:p>
            <a:pPr lvl="1"/>
            <a:r>
              <a:rPr lang="en-US" sz="1600" dirty="0"/>
              <a:t>Locations remain constant across all watermarked images,</a:t>
            </a:r>
          </a:p>
          <a:p>
            <a:pPr lvl="1"/>
            <a:r>
              <a:rPr lang="en-US" sz="1600" dirty="0"/>
              <a:t>offering simplicity but potentially lower security.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b="1" dirty="0"/>
              <a:t>Pseudo-Random Bit Substitution</a:t>
            </a:r>
          </a:p>
          <a:p>
            <a:pPr lvl="1">
              <a:lnSpc>
                <a:spcPts val="1600"/>
              </a:lnSpc>
              <a:spcAft>
                <a:spcPts val="600"/>
              </a:spcAft>
            </a:pPr>
            <a:r>
              <a:rPr lang="en-US" dirty="0"/>
              <a:t>Utilizes a seed-based random number generator to determine</a:t>
            </a:r>
          </a:p>
          <a:p>
            <a:pPr lvl="1">
              <a:lnSpc>
                <a:spcPts val="1600"/>
              </a:lnSpc>
            </a:pPr>
            <a:r>
              <a:rPr lang="en-US" dirty="0"/>
              <a:t>embedding locations throughout the image. This creates a unique,</a:t>
            </a:r>
          </a:p>
          <a:p>
            <a:pPr lvl="1"/>
            <a:r>
              <a:rPr lang="en-US" dirty="0"/>
              <a:t>unpredictable pattern of modified pixels, enhancing security while maintaining similar visual quality to fixed location methods.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23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E1EF3-E2CE-0F89-767E-3949ACE6C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E70-D733-5D43-41A4-7BC8A629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Bit substitution Algorithms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where to put our watermark?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6091-C3AA-C8CD-F8B5-7C7487772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8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E8F2C-1234-D683-CCB9-122F9F6C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4A3E8-6540-DBF4-EFD8-5B504C52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456FA-2F44-174C-B311-B79E8CA9C4ED}"/>
              </a:ext>
            </a:extLst>
          </p:cNvPr>
          <p:cNvSpPr txBox="1"/>
          <p:nvPr/>
        </p:nvSpPr>
        <p:spPr>
          <a:xfrm>
            <a:off x="901149" y="2171196"/>
            <a:ext cx="10266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 Watermark Placement Strategy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Embedding occurs across one or more of the 24 available</a:t>
            </a:r>
          </a:p>
          <a:p>
            <a:r>
              <a:rPr lang="en-US" b="1" dirty="0"/>
              <a:t>bit planes (8 per channel)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48C9F76-433F-2DFD-2B67-D751E0CAB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422221"/>
              </p:ext>
            </p:extLst>
          </p:nvPr>
        </p:nvGraphicFramePr>
        <p:xfrm>
          <a:off x="3368061" y="10310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1C2D5E0-D0F1-50CA-60C0-F106E871C3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2887684"/>
            <a:ext cx="35433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5B7C7-3590-AD63-0EE1-9301F3CB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10D9-65BD-AA48-CCDB-E57503AA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Bit substitution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python implementations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A7C9C-0236-B2CF-ADDA-9D33521F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2B50A-28EC-EB8E-919D-2BB95AAF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DB966-02CA-B560-A92A-CEF53B175ACD}"/>
              </a:ext>
            </a:extLst>
          </p:cNvPr>
          <p:cNvSpPr txBox="1"/>
          <p:nvPr/>
        </p:nvSpPr>
        <p:spPr>
          <a:xfrm>
            <a:off x="1024127" y="2084832"/>
            <a:ext cx="10205234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b="1" dirty="0"/>
              <a:t> Fixed Location Bit Substitution</a:t>
            </a:r>
            <a:endParaRPr lang="en-US" sz="2000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This code chooses the first 64x64 pixels of an image: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D0126-BCCB-7FA5-D167-35D9EC30A9F4}"/>
              </a:ext>
            </a:extLst>
          </p:cNvPr>
          <p:cNvSpPr txBox="1"/>
          <p:nvPr/>
        </p:nvSpPr>
        <p:spPr>
          <a:xfrm>
            <a:off x="1024128" y="5455578"/>
            <a:ext cx="1026672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fixed_locations = [(i, j) for i in range(binary_watermark.shape[0]) for j in range(binary_watermark.shape[1])]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89DF0A-7407-4F09-DAF4-58B90D19C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32" y="1502406"/>
            <a:ext cx="3917586" cy="38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13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B5FA6-C74E-DFDB-67C4-427DA462F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2AFA-AE98-2C64-BE49-CCB6C53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Bit substitution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python implementations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D4E0F-3BE9-F463-1053-5404D46F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E5619-226F-0B0A-C14D-AA150B58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4F05-92B7-9D7E-1150-2454E29F37D4}"/>
              </a:ext>
            </a:extLst>
          </p:cNvPr>
          <p:cNvSpPr txBox="1"/>
          <p:nvPr/>
        </p:nvSpPr>
        <p:spPr>
          <a:xfrm>
            <a:off x="1024127" y="2084832"/>
            <a:ext cx="10205234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b="1" dirty="0"/>
              <a:t> Pseudo-Random Bit Substitution</a:t>
            </a:r>
          </a:p>
          <a:p>
            <a:r>
              <a:rPr lang="en-US" b="1" dirty="0"/>
              <a:t>	Chooses random pixels of an image.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We’ll Save the locations inside a .npy files to be able to load the coordinates.</a:t>
            </a:r>
          </a:p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DCBE7-6245-CE92-DA03-AE026EF4D819}"/>
              </a:ext>
            </a:extLst>
          </p:cNvPr>
          <p:cNvSpPr txBox="1"/>
          <p:nvPr/>
        </p:nvSpPr>
        <p:spPr>
          <a:xfrm>
            <a:off x="2586788" y="3000467"/>
            <a:ext cx="6569242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random.seed(seed)</a:t>
            </a:r>
          </a:p>
          <a:p>
            <a:endParaRPr lang="en-US" dirty="0"/>
          </a:p>
          <a:p>
            <a:r>
              <a:rPr lang="en-US" dirty="0"/>
              <a:t> height, width = host_image_shape[0], host_image_shape[1]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# Generate unique random locations</a:t>
            </a:r>
          </a:p>
          <a:p>
            <a:r>
              <a:rPr lang="en-US" dirty="0"/>
              <a:t>all_pixels = [(i, j) for i in range(height) for j in range(width)]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# Randomly select pixels</a:t>
            </a:r>
          </a:p>
          <a:p>
            <a:r>
              <a:rPr lang="en-US" dirty="0"/>
              <a:t>random_locations = random.sample(all_pixels, watermark_size)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2E6D2-7C10-EB01-F7FF-97CAF8ADD97C}"/>
              </a:ext>
            </a:extLst>
          </p:cNvPr>
          <p:cNvSpPr txBox="1"/>
          <p:nvPr/>
        </p:nvSpPr>
        <p:spPr>
          <a:xfrm>
            <a:off x="9395217" y="3118801"/>
            <a:ext cx="26469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Coordinates:</a:t>
            </a:r>
            <a:br>
              <a:rPr lang="en-US" dirty="0"/>
            </a:br>
            <a:r>
              <a:rPr lang="en-US" dirty="0"/>
              <a:t>     [[ 39 244]</a:t>
            </a:r>
          </a:p>
          <a:p>
            <a:r>
              <a:rPr lang="en-US" dirty="0"/>
              <a:t>     [292 486]</a:t>
            </a:r>
          </a:p>
          <a:p>
            <a:r>
              <a:rPr lang="en-US" dirty="0"/>
              <a:t>     [147 198]</a:t>
            </a:r>
          </a:p>
          <a:p>
            <a:r>
              <a:rPr lang="en-US" dirty="0"/>
              <a:t>     ...</a:t>
            </a:r>
          </a:p>
          <a:p>
            <a:r>
              <a:rPr lang="en-US" dirty="0"/>
              <a:t>     [ 89 206]</a:t>
            </a:r>
          </a:p>
          <a:p>
            <a:r>
              <a:rPr lang="en-US" dirty="0"/>
              <a:t>     [435 132]</a:t>
            </a:r>
          </a:p>
          <a:p>
            <a:r>
              <a:rPr lang="en-US" dirty="0"/>
              <a:t>     [181  62]]</a:t>
            </a:r>
          </a:p>
        </p:txBody>
      </p:sp>
    </p:spTree>
    <p:extLst>
      <p:ext uri="{BB962C8B-B14F-4D97-AF65-F5344CB8AC3E}">
        <p14:creationId xmlns:p14="http://schemas.microsoft.com/office/powerpoint/2010/main" val="6671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4B90C-553B-EB28-0D4E-559FE158D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25EE4F-B20A-37EE-7295-3A9998A4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57" y="0"/>
            <a:ext cx="5895343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4EBF0A-0CBE-06DC-9FBA-770A6422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5895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27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B7819-AC50-DC1C-7153-472F71DC9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1A91-EC56-A29E-3FC0-64F4778B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Bit substitution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python implementations – how to embed?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F7267-F306-ACA3-3BBD-5ACBB8AF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5D4-7EA7-71A4-340A-DDC7FC31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D0F1E-EC1F-BA52-A313-1F9C9B23C7F8}"/>
              </a:ext>
            </a:extLst>
          </p:cNvPr>
          <p:cNvSpPr txBox="1"/>
          <p:nvPr/>
        </p:nvSpPr>
        <p:spPr>
          <a:xfrm>
            <a:off x="1060107" y="2133189"/>
            <a:ext cx="1020523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b="1" dirty="0"/>
              <a:t> How to Embed the watermark?</a:t>
            </a:r>
          </a:p>
          <a:p>
            <a:r>
              <a:rPr lang="en-US" b="1" dirty="0"/>
              <a:t>	We create the bit mask to clear the desired bit plane from the selected channel.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FD5B1-077C-C3AC-CCA9-5578A18BDDC7}"/>
              </a:ext>
            </a:extLst>
          </p:cNvPr>
          <p:cNvSpPr txBox="1"/>
          <p:nvPr/>
        </p:nvSpPr>
        <p:spPr>
          <a:xfrm>
            <a:off x="699159" y="3133463"/>
            <a:ext cx="7483642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host_copy = host_image.copy()</a:t>
            </a:r>
          </a:p>
          <a:p>
            <a:r>
              <a:rPr lang="en-US" dirty="0"/>
              <a:t> selected_channel = host_copy[:, :, channel]</a:t>
            </a:r>
          </a:p>
          <a:p>
            <a:endParaRPr lang="en-US" dirty="0"/>
          </a:p>
          <a:p>
            <a:r>
              <a:rPr lang="en-US" dirty="0"/>
              <a:t># Create the bit mask to clear the target bit</a:t>
            </a:r>
          </a:p>
          <a:p>
            <a:r>
              <a:rPr lang="en-US" dirty="0"/>
              <a:t>clear_mask = ~(1 &lt;&lt; bit_plane) &amp; 0xFF</a:t>
            </a:r>
          </a:p>
          <a:p>
            <a:endParaRPr lang="en-US" dirty="0"/>
          </a:p>
          <a:p>
            <a:r>
              <a:rPr lang="en-US" dirty="0"/>
              <a:t>for idx, (i, j) in enumerate(pixel_locations):</a:t>
            </a:r>
          </a:p>
          <a:p>
            <a:r>
              <a:rPr lang="en-US" dirty="0"/>
              <a:t>      pixel_cleared = selected_channel[i, j] &amp; clear_mask  # Clear bit</a:t>
            </a:r>
          </a:p>
          <a:p>
            <a:r>
              <a:rPr lang="en-US" dirty="0"/>
              <a:t>      selected_channel[i, j] = pixel_cleared | (watermark.flat[idx] &lt;&lt; bit_plane)</a:t>
            </a:r>
          </a:p>
          <a:p>
            <a:endParaRPr lang="en-US" dirty="0"/>
          </a:p>
          <a:p>
            <a:r>
              <a:rPr lang="en-US" dirty="0"/>
              <a:t>host_copy[:, :, channel] = selected_channel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9D1176C-0234-B25D-6A32-174EF37F25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118831"/>
              </p:ext>
            </p:extLst>
          </p:nvPr>
        </p:nvGraphicFramePr>
        <p:xfrm>
          <a:off x="7170820" y="2273143"/>
          <a:ext cx="4660232" cy="3999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003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6D55-C271-C32C-F821-ACC5A59E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rgbClr val="0070C0"/>
                </a:solidFill>
              </a:rPr>
              <a:t>What was the assignment?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An overview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D692-1C50-68EF-CEEA-8016E3291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10266724" cy="4023360"/>
          </a:xfrm>
        </p:spPr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sz="2800" b="1" dirty="0"/>
              <a:t>Watermark: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/>
              <a:t> Logo: 64x64 binary </a:t>
            </a:r>
            <a:r>
              <a:rPr lang="en-US" sz="2000" dirty="0">
                <a:solidFill>
                  <a:srgbClr val="FF0000"/>
                </a:solidFill>
              </a:rPr>
              <a:t>SUTECH</a:t>
            </a:r>
            <a:r>
              <a:rPr lang="en-US" sz="2000" dirty="0"/>
              <a:t> pattern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/>
              <a:t> A pseudo random binary sequence (size: 64x64 bits)</a:t>
            </a:r>
          </a:p>
          <a:p>
            <a:pPr lvl="1"/>
            <a:r>
              <a:rPr lang="en-US" sz="2400" dirty="0"/>
              <a:t> Host Images: </a:t>
            </a:r>
            <a:r>
              <a:rPr lang="en-US" sz="2300" dirty="0"/>
              <a:t>512x512</a:t>
            </a:r>
            <a:r>
              <a:rPr lang="en-US" sz="2400" dirty="0"/>
              <a:t> (some sutech landscape and standard images)</a:t>
            </a:r>
          </a:p>
          <a:p>
            <a:endParaRPr lang="en-US" sz="2400" dirty="0"/>
          </a:p>
          <a:p>
            <a:pPr marL="128016" lvl="1" indent="0">
              <a:buNone/>
            </a:pPr>
            <a:r>
              <a:rPr lang="en-US" sz="2400" b="1" dirty="0"/>
              <a:t>Algorithms (spatial domain watermarking)</a:t>
            </a:r>
          </a:p>
          <a:p>
            <a:pPr marL="768096" lvl="2" indent="-457200">
              <a:buFont typeface="+mj-lt"/>
              <a:buAutoNum type="arabicPeriod"/>
            </a:pPr>
            <a:r>
              <a:rPr lang="en-US" sz="2000" dirty="0"/>
              <a:t>Select fixed location (locations) of the host image and use bit substitution (from LSB to MSB) for embedding for both watermarks</a:t>
            </a:r>
          </a:p>
          <a:p>
            <a:pPr marL="768096" lvl="2" indent="-457200">
              <a:buFont typeface="+mj-lt"/>
              <a:buAutoNum type="arabicPeriod"/>
            </a:pPr>
            <a:r>
              <a:rPr lang="en-US" sz="2000" dirty="0"/>
              <a:t>Repeat 1 but select host pixels pseudo randomly.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02FC9-6B2B-AC7E-BAD8-6EB8C889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/>
              <a:t>Information Hiding, Shiraz University of Technology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6C069-B079-0DA5-B477-B9DFCF25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37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846FC-ABC9-2AAC-C853-E149E51EB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06DD-B839-6377-436E-449DC5DB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Bit substitution Algorithms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python implementations – how to Extract?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FA994-739F-4864-B6DE-079A02B2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F1951-0F19-9E6A-28F4-E78D9C4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B7DF4-507A-F4CE-9AB1-B91A3701598C}"/>
              </a:ext>
            </a:extLst>
          </p:cNvPr>
          <p:cNvSpPr txBox="1"/>
          <p:nvPr/>
        </p:nvSpPr>
        <p:spPr>
          <a:xfrm>
            <a:off x="1024127" y="2203166"/>
            <a:ext cx="1020523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b="1" dirty="0"/>
              <a:t> How to Extract the watermark?</a:t>
            </a:r>
          </a:p>
          <a:p>
            <a:pPr lvl="1"/>
            <a:r>
              <a:rPr lang="en-US" sz="2000" b="1" dirty="0"/>
              <a:t>To extract the embedded watermark, we need to identify: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dirty="0"/>
              <a:t> The location of the watermark in the media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dirty="0"/>
              <a:t> The specific channel it's embedded in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dirty="0"/>
              <a:t> The bit plane where it's stored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C414F-29DB-E122-4CA1-FE5AAAD1D6C8}"/>
              </a:ext>
            </a:extLst>
          </p:cNvPr>
          <p:cNvSpPr txBox="1"/>
          <p:nvPr/>
        </p:nvSpPr>
        <p:spPr>
          <a:xfrm>
            <a:off x="1024126" y="4353565"/>
            <a:ext cx="749567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extracted_watermark = np.zeros(watermark_shape, dtype=np.bool)</a:t>
            </a:r>
          </a:p>
          <a:p>
            <a:endParaRPr lang="en-US" dirty="0"/>
          </a:p>
          <a:p>
            <a:r>
              <a:rPr lang="en-US" dirty="0"/>
              <a:t>  selected_channel = watermarked_image[:, :, channel]</a:t>
            </a:r>
          </a:p>
          <a:p>
            <a:endParaRPr lang="en-US" dirty="0"/>
          </a:p>
          <a:p>
            <a:r>
              <a:rPr lang="en-US" dirty="0"/>
              <a:t>  for idx, (i, j) in enumerate(pixel_locations):</a:t>
            </a:r>
          </a:p>
          <a:p>
            <a:r>
              <a:rPr lang="en-US" dirty="0"/>
              <a:t>       extracted_watermark.flat[idx] = (selected_channel[i, j] &gt;&gt; bit_plane) &amp; 1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841D9DA-4FFB-3FD0-7ED5-8EE5BB269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405818"/>
              </p:ext>
            </p:extLst>
          </p:nvPr>
        </p:nvGraphicFramePr>
        <p:xfrm>
          <a:off x="6533147" y="-67498"/>
          <a:ext cx="5658853" cy="413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B3FCC35-CECC-E8DE-DE78-E500BFFC63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66" y="4127013"/>
            <a:ext cx="2365512" cy="23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3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53BB1-DAD8-AA88-39D2-B43D6681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B83-FA37-8506-32AE-61345F03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Embedded Watermark Results for each channel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7AA92-4447-B127-77D9-3EE4BABF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90FB2-5C40-E0DC-4088-34FE1F4F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989DE-408C-DE38-7505-B2D9E484B83D}"/>
              </a:ext>
            </a:extLst>
          </p:cNvPr>
          <p:cNvSpPr txBox="1"/>
          <p:nvPr/>
        </p:nvSpPr>
        <p:spPr>
          <a:xfrm>
            <a:off x="962639" y="2249286"/>
            <a:ext cx="10266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First, I'll present watermarked images in each channel using fixed locations (Sutech logo and Pseudo-random pattern). Then, we'll demonstrate results using Pseudo-random locations across each channel (displaying both the Sutech logo and Pseudo-random pattern).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8C7EA6-789D-CA02-6223-DE1B28CFB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440133"/>
              </p:ext>
            </p:extLst>
          </p:nvPr>
        </p:nvGraphicFramePr>
        <p:xfrm>
          <a:off x="2927350" y="2895600"/>
          <a:ext cx="6108700" cy="3565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1821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B891-9026-BDBB-D6DE-B8A0BFC7D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92A1F-A6D8-44AA-728D-D396FC1F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110"/>
            <a:ext cx="12188952" cy="650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556980-E27C-D150-F852-607951B183DB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Fixed Location – Red Channel – Sutech Logo  </a:t>
            </a:r>
          </a:p>
        </p:txBody>
      </p:sp>
    </p:spTree>
    <p:extLst>
      <p:ext uri="{BB962C8B-B14F-4D97-AF65-F5344CB8AC3E}">
        <p14:creationId xmlns:p14="http://schemas.microsoft.com/office/powerpoint/2010/main" val="190034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C9493-FF79-6FB8-E3E8-1CA1AF2A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A9F15B-E836-0989-0178-E3D20B1F9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400110"/>
            <a:ext cx="12188952" cy="6500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7D5A0F-AF26-CC4D-766D-6D44BA84592F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Fixed Location – Green Channel – Sutech Logo  </a:t>
            </a:r>
          </a:p>
        </p:txBody>
      </p:sp>
    </p:spTree>
    <p:extLst>
      <p:ext uri="{BB962C8B-B14F-4D97-AF65-F5344CB8AC3E}">
        <p14:creationId xmlns:p14="http://schemas.microsoft.com/office/powerpoint/2010/main" val="1960717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48C5C-8799-D5F9-1D79-CA6E87B4E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180547-3D94-7607-A232-09B3D9ED4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00110"/>
            <a:ext cx="12188951" cy="6500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90487C-CEB3-4248-5302-06F8DA2C1D2F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Fixed Location – Blue Channel – Sutech Logo  </a:t>
            </a:r>
          </a:p>
        </p:txBody>
      </p:sp>
    </p:spTree>
    <p:extLst>
      <p:ext uri="{BB962C8B-B14F-4D97-AF65-F5344CB8AC3E}">
        <p14:creationId xmlns:p14="http://schemas.microsoft.com/office/powerpoint/2010/main" val="102792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1AF1B-237D-F5C3-7A77-5008FEAA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D538BB-5DE8-EFFA-254C-93DE77DF2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00110"/>
            <a:ext cx="12188952" cy="6500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B0D4F8-4C40-39C5-951C-ABB887A414D2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Fixed Location – Red Channel – Pseudo Random Logo  </a:t>
            </a:r>
          </a:p>
        </p:txBody>
      </p:sp>
    </p:spTree>
    <p:extLst>
      <p:ext uri="{BB962C8B-B14F-4D97-AF65-F5344CB8AC3E}">
        <p14:creationId xmlns:p14="http://schemas.microsoft.com/office/powerpoint/2010/main" val="617166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C5BF1-F90B-27EE-F20C-667ABC79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23C0CD-F25F-C36B-20B3-0E2ABC5C7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400110"/>
            <a:ext cx="12188951" cy="6500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0BB0F2-0E0B-7BC5-8E2D-01AF98016927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Fixed Location – Green Channel – Pseudo Random Logo   </a:t>
            </a:r>
          </a:p>
        </p:txBody>
      </p:sp>
    </p:spTree>
    <p:extLst>
      <p:ext uri="{BB962C8B-B14F-4D97-AF65-F5344CB8AC3E}">
        <p14:creationId xmlns:p14="http://schemas.microsoft.com/office/powerpoint/2010/main" val="4024208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A7756-A206-3E3D-DAE3-5D0660EF3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4FDD0F-65BA-1BD5-ECC8-40DDDF7F2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00110"/>
            <a:ext cx="12188951" cy="6500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A505DE-7DB6-4463-7EA2-3B7AB2E37B28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Fixed Location – Blue Channel – Pseudo Random Logo   </a:t>
            </a:r>
          </a:p>
        </p:txBody>
      </p:sp>
    </p:spTree>
    <p:extLst>
      <p:ext uri="{BB962C8B-B14F-4D97-AF65-F5344CB8AC3E}">
        <p14:creationId xmlns:p14="http://schemas.microsoft.com/office/powerpoint/2010/main" val="327297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5E4BD-8042-B7FC-BD89-94C64FB17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7D1BC-78B0-E7A0-F127-27735506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00110"/>
            <a:ext cx="12188951" cy="6500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298C8E-411A-289E-666A-A28A302F7BAA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Pseudo Random Location – Red Channel – Sutech Logo  </a:t>
            </a:r>
          </a:p>
        </p:txBody>
      </p:sp>
    </p:spTree>
    <p:extLst>
      <p:ext uri="{BB962C8B-B14F-4D97-AF65-F5344CB8AC3E}">
        <p14:creationId xmlns:p14="http://schemas.microsoft.com/office/powerpoint/2010/main" val="101275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E6AC7-C471-48D8-D0E9-98162530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A7ED38-D7D6-A0BF-1C10-BF1AAB7F2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400110"/>
            <a:ext cx="12188951" cy="6500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DC2D4-C012-ABB3-2722-3559A0FC68F0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Pseudo Random Location – Green Channel – Sutech Logo  </a:t>
            </a:r>
          </a:p>
        </p:txBody>
      </p:sp>
    </p:spTree>
    <p:extLst>
      <p:ext uri="{BB962C8B-B14F-4D97-AF65-F5344CB8AC3E}">
        <p14:creationId xmlns:p14="http://schemas.microsoft.com/office/powerpoint/2010/main" val="9442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F3C1-647A-E396-7C67-5F16E7AA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Watermark Patterns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64×64 Binary Embeddings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1D50-2B26-22F4-9D92-84A1241F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sutech logo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74169-2756-B5E6-FF31-2A010CA4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DEB55-7ACB-EA23-6545-2FEA29E1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Picture 10" descr="A group of black text&#10;&#10;AI-generated content may be incorrect.">
            <a:extLst>
              <a:ext uri="{FF2B5EF4-FFF2-40B4-BE49-F238E27FC236}">
                <a16:creationId xmlns:a16="http://schemas.microsoft.com/office/drawing/2014/main" id="{81C4B0B0-51BA-DE5E-495F-7A695D08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27" y="3186112"/>
            <a:ext cx="2247900" cy="1933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42D6E-7BA5-FBB0-7308-6CF27E031589}"/>
              </a:ext>
            </a:extLst>
          </p:cNvPr>
          <p:cNvCxnSpPr/>
          <p:nvPr/>
        </p:nvCxnSpPr>
        <p:spPr>
          <a:xfrm>
            <a:off x="4521200" y="4152900"/>
            <a:ext cx="160020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0B05F0-E283-31EF-71D7-104EBD9F65AE}"/>
              </a:ext>
            </a:extLst>
          </p:cNvPr>
          <p:cNvSpPr txBox="1"/>
          <p:nvPr/>
        </p:nvSpPr>
        <p:spPr>
          <a:xfrm>
            <a:off x="4497577" y="3757135"/>
            <a:ext cx="178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Resize(64, 64)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064DB-DE49-A7E4-EF38-D30D59F106A7}"/>
              </a:ext>
            </a:extLst>
          </p:cNvPr>
          <p:cNvSpPr txBox="1"/>
          <p:nvPr/>
        </p:nvSpPr>
        <p:spPr>
          <a:xfrm>
            <a:off x="2216150" y="5205621"/>
            <a:ext cx="1768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236x203</a:t>
            </a:r>
          </a:p>
          <a:p>
            <a:r>
              <a:rPr lang="en-US" dirty="0"/>
              <a:t>    RGB (24 Bit)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16AF7F-EA5A-9831-ABF5-5F1B99779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821667"/>
            <a:ext cx="609600" cy="60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EFDAF9-7AE9-36A8-9F17-8B01E3CCF251}"/>
              </a:ext>
            </a:extLst>
          </p:cNvPr>
          <p:cNvSpPr txBox="1"/>
          <p:nvPr/>
        </p:nvSpPr>
        <p:spPr>
          <a:xfrm>
            <a:off x="5992114" y="5141246"/>
            <a:ext cx="150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64x64</a:t>
            </a:r>
          </a:p>
          <a:p>
            <a:r>
              <a:rPr lang="en-US" dirty="0"/>
              <a:t>  RGB (24 Bit)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7CA705-F56F-5DFB-B77E-685F90DD64E0}"/>
              </a:ext>
            </a:extLst>
          </p:cNvPr>
          <p:cNvCxnSpPr/>
          <p:nvPr/>
        </p:nvCxnSpPr>
        <p:spPr>
          <a:xfrm>
            <a:off x="7495285" y="4126467"/>
            <a:ext cx="1674115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1E81DF9-6AE7-08BC-0AE1-F9B6086D4E9C}"/>
              </a:ext>
            </a:extLst>
          </p:cNvPr>
          <p:cNvSpPr txBox="1"/>
          <p:nvPr/>
        </p:nvSpPr>
        <p:spPr>
          <a:xfrm>
            <a:off x="7928290" y="3757135"/>
            <a:ext cx="80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Binary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71E05B-AD8A-A693-DDF9-7D0D524EB491}"/>
              </a:ext>
            </a:extLst>
          </p:cNvPr>
          <p:cNvSpPr txBox="1"/>
          <p:nvPr/>
        </p:nvSpPr>
        <p:spPr>
          <a:xfrm>
            <a:off x="9009944" y="5119687"/>
            <a:ext cx="162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64x64</a:t>
            </a:r>
          </a:p>
          <a:p>
            <a:r>
              <a:rPr lang="en-US" dirty="0"/>
              <a:t>  Binary(1 Bit)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18FC732-2BB6-48EE-98A0-C191DF384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916" y="3821667"/>
            <a:ext cx="609600" cy="60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24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6052-7CC1-CAAB-57A1-39CF7A05D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C25F12-2AC0-E88E-FD0B-836D24A27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0110"/>
            <a:ext cx="12188949" cy="6500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B1442-FAA7-CE24-5EAE-F1066F3A2FEC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Pseudo Random Location – Blue Channel – Sutech Logo  </a:t>
            </a:r>
          </a:p>
        </p:txBody>
      </p:sp>
    </p:spTree>
    <p:extLst>
      <p:ext uri="{BB962C8B-B14F-4D97-AF65-F5344CB8AC3E}">
        <p14:creationId xmlns:p14="http://schemas.microsoft.com/office/powerpoint/2010/main" val="72593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3925F-ED7F-4187-6035-F7CFEFD14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246168-701F-1B2F-193D-C09A0DBB3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400110"/>
            <a:ext cx="12188951" cy="6500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AE4768-F660-2EBD-6CCA-CDF476524A4E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Pseudo Random Location – Red Channel – Pseudo Random Logo </a:t>
            </a:r>
          </a:p>
        </p:txBody>
      </p:sp>
    </p:spTree>
    <p:extLst>
      <p:ext uri="{BB962C8B-B14F-4D97-AF65-F5344CB8AC3E}">
        <p14:creationId xmlns:p14="http://schemas.microsoft.com/office/powerpoint/2010/main" val="3074465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15B6-2B79-E74A-0B65-0F61A82B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D203E5-90D9-9A52-2C2F-01601EEF9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" y="400110"/>
            <a:ext cx="12188949" cy="6500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D695F6-0F85-4A6C-53F3-F29D5E752E06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Pseudo Random Location – Green Channel – Pseudo Random Logo </a:t>
            </a:r>
          </a:p>
        </p:txBody>
      </p:sp>
    </p:spTree>
    <p:extLst>
      <p:ext uri="{BB962C8B-B14F-4D97-AF65-F5344CB8AC3E}">
        <p14:creationId xmlns:p14="http://schemas.microsoft.com/office/powerpoint/2010/main" val="3770235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C9C1D-0D0D-3F1E-733A-80BA108B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B8DEE5-480B-9A53-1CC9-625E04C0A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00110"/>
            <a:ext cx="12188949" cy="6500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915CA-0610-3CC9-1A14-92C6D39D4A2B}"/>
              </a:ext>
            </a:extLst>
          </p:cNvPr>
          <p:cNvSpPr txBox="1"/>
          <p:nvPr/>
        </p:nvSpPr>
        <p:spPr>
          <a:xfrm>
            <a:off x="-1" y="0"/>
            <a:ext cx="12203903" cy="4001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Pseudo Random Location – Blue Channel – Pseudo Random Logo </a:t>
            </a:r>
          </a:p>
        </p:txBody>
      </p:sp>
    </p:spTree>
    <p:extLst>
      <p:ext uri="{BB962C8B-B14F-4D97-AF65-F5344CB8AC3E}">
        <p14:creationId xmlns:p14="http://schemas.microsoft.com/office/powerpoint/2010/main" val="93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1B99-19D8-3A3F-C620-0710B0BC0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97E2-D788-2BD2-011B-C96D43D3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70EAE-020F-D8CD-DA32-8CAAEBC7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F4AAF-C35F-8D82-D49B-07DF68A6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987F9-EA30-FC37-F27A-0DF54605259B}"/>
              </a:ext>
            </a:extLst>
          </p:cNvPr>
          <p:cNvSpPr txBox="1"/>
          <p:nvPr/>
        </p:nvSpPr>
        <p:spPr>
          <a:xfrm>
            <a:off x="998124" y="2322094"/>
            <a:ext cx="101957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watermarks remain consistent across all extractions because no modifications such as compression or transmission loss were applied to the watermarked images.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Therefore, I only present a selection of extracted watermark images as representative examples.</a:t>
            </a:r>
          </a:p>
        </p:txBody>
      </p:sp>
    </p:spTree>
    <p:extLst>
      <p:ext uri="{BB962C8B-B14F-4D97-AF65-F5344CB8AC3E}">
        <p14:creationId xmlns:p14="http://schemas.microsoft.com/office/powerpoint/2010/main" val="2283781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4F90-8775-8E94-29A3-D7DF9F3E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8FB6-FFC3-4FB0-721B-0967347C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7F49A-D74F-8306-6B1A-A34BB4E8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E80CC-EE76-6756-2F39-DF1E9A78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CBBCF-1F06-E131-FDDE-8203C56297F7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Fixed Location -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A0A80-2C8C-C77D-11B4-DEBC7754E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6789" y="2354165"/>
            <a:ext cx="7018420" cy="3918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2155BE-09A6-38CC-E38B-EACFDDD215C9}"/>
              </a:ext>
            </a:extLst>
          </p:cNvPr>
          <p:cNvSpPr txBox="1"/>
          <p:nvPr/>
        </p:nvSpPr>
        <p:spPr>
          <a:xfrm>
            <a:off x="4322672" y="5616185"/>
            <a:ext cx="366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 Channel – Bit 3 – Sutech Logo </a:t>
            </a:r>
          </a:p>
        </p:txBody>
      </p:sp>
    </p:spTree>
    <p:extLst>
      <p:ext uri="{BB962C8B-B14F-4D97-AF65-F5344CB8AC3E}">
        <p14:creationId xmlns:p14="http://schemas.microsoft.com/office/powerpoint/2010/main" val="3849820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F2F81-1499-7AF4-9076-E9E73CE6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3B56-2AD6-B65D-1737-3AD2CC52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0C743-ACC3-83B0-B2DA-18C1BC192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BC38A-EFE8-6FA9-EF16-5875FA64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53990-241E-F029-BE0E-8518E50BD976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Fixed Location -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34985-F456-B06D-9064-EE69D9E5A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6789" y="2354165"/>
            <a:ext cx="7018420" cy="3918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966041-D9EB-11EE-F51E-040A4EF4AB63}"/>
              </a:ext>
            </a:extLst>
          </p:cNvPr>
          <p:cNvSpPr txBox="1"/>
          <p:nvPr/>
        </p:nvSpPr>
        <p:spPr>
          <a:xfrm>
            <a:off x="3769793" y="5630473"/>
            <a:ext cx="465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 Channel – Bit 3 – Pseudo Random Logo </a:t>
            </a:r>
          </a:p>
        </p:txBody>
      </p:sp>
    </p:spTree>
    <p:extLst>
      <p:ext uri="{BB962C8B-B14F-4D97-AF65-F5344CB8AC3E}">
        <p14:creationId xmlns:p14="http://schemas.microsoft.com/office/powerpoint/2010/main" val="3869139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CCA8B-EEDB-DD4A-AC53-4C29BD46E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D44D-BAE0-1D97-3CFB-AC26B591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0D95B-B15D-E9D6-7E10-821932C2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FD31E-7FB9-DA5F-599A-110AFA22C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7DF64-5443-4294-D5DB-CA536BF2424A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Fixed Location -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D8D6F-CA8F-708D-5352-6D033CABD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6789" y="2354165"/>
            <a:ext cx="7018421" cy="3918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B822B4-4882-92AE-8764-0BF9FD1656F9}"/>
              </a:ext>
            </a:extLst>
          </p:cNvPr>
          <p:cNvSpPr txBox="1"/>
          <p:nvPr/>
        </p:nvSpPr>
        <p:spPr>
          <a:xfrm>
            <a:off x="4322672" y="5616185"/>
            <a:ext cx="366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 Channel – Bit 6 – Sutech Logo </a:t>
            </a:r>
          </a:p>
        </p:txBody>
      </p:sp>
    </p:spTree>
    <p:extLst>
      <p:ext uri="{BB962C8B-B14F-4D97-AF65-F5344CB8AC3E}">
        <p14:creationId xmlns:p14="http://schemas.microsoft.com/office/powerpoint/2010/main" val="2863563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33B80-7BC3-A18F-7BC3-AD11CCC28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17D6-9FA9-6376-17FC-7B6250E8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B8C6B-9D53-C6D4-791B-BDFE0166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B635-2F3C-B8A1-78C6-2815680D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42B26-447D-621C-FC2E-BB226ED9C0D0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Fixed Location -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916667-F0F9-D7F9-8B0B-A62F1B400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2361" y="2380036"/>
            <a:ext cx="7018420" cy="3918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FFB51-98B3-6D7F-8862-3CD7FC44A494}"/>
              </a:ext>
            </a:extLst>
          </p:cNvPr>
          <p:cNvSpPr txBox="1"/>
          <p:nvPr/>
        </p:nvSpPr>
        <p:spPr>
          <a:xfrm>
            <a:off x="3828277" y="5655392"/>
            <a:ext cx="438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 Channel – Bit 6 – Pseudo Random Logo </a:t>
            </a:r>
          </a:p>
        </p:txBody>
      </p:sp>
    </p:spTree>
    <p:extLst>
      <p:ext uri="{BB962C8B-B14F-4D97-AF65-F5344CB8AC3E}">
        <p14:creationId xmlns:p14="http://schemas.microsoft.com/office/powerpoint/2010/main" val="694239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5D00A-0650-D933-E65B-3BDFAE60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3F4A-B2E5-4463-F7CB-04A8934B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5BDA9-6AA2-E693-83D1-5E79292F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E9830-ED31-32A1-CB7E-6216ACDA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14D67-C554-75A7-ABF7-D09F18099381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Fixed Location -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ACD3B-46FE-E9F7-7FD6-72DEFF5EC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2361" y="2380036"/>
            <a:ext cx="7018421" cy="3918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90C44C-B85F-5629-A9F0-81A35914C834}"/>
              </a:ext>
            </a:extLst>
          </p:cNvPr>
          <p:cNvSpPr txBox="1"/>
          <p:nvPr/>
        </p:nvSpPr>
        <p:spPr>
          <a:xfrm>
            <a:off x="4186755" y="5598242"/>
            <a:ext cx="366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Green Channel – Bit 6 – Sutech Logo </a:t>
            </a:r>
          </a:p>
        </p:txBody>
      </p:sp>
    </p:spTree>
    <p:extLst>
      <p:ext uri="{BB962C8B-B14F-4D97-AF65-F5344CB8AC3E}">
        <p14:creationId xmlns:p14="http://schemas.microsoft.com/office/powerpoint/2010/main" val="397299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77ED0-CF9D-96A4-7708-5D004D8E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2C09-8C2F-B36B-872D-AFCC9003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Watermark Patterns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64×64 Binary Embeddings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1AA42-C78F-9818-D5CD-8FCF3A435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sutech logo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D910-6F40-45E2-DD08-7EB02179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3D808-9A95-5B41-B9D0-E32EB716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48500-0A54-B0DF-9473-BCF1C362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2963246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AA0544-C761-E7A1-A850-4F97EAE55FAB}"/>
              </a:ext>
            </a:extLst>
          </p:cNvPr>
          <p:cNvSpPr txBox="1"/>
          <p:nvPr/>
        </p:nvSpPr>
        <p:spPr>
          <a:xfrm>
            <a:off x="3238500" y="5474720"/>
            <a:ext cx="149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64x64</a:t>
            </a:r>
          </a:p>
          <a:p>
            <a:r>
              <a:rPr lang="en-US" dirty="0"/>
              <a:t>    (Zoomed)</a:t>
            </a:r>
          </a:p>
          <a:p>
            <a:r>
              <a:rPr lang="en-US" dirty="0"/>
              <a:t>      24 Bit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E8FAA-02D3-9F69-3E7F-E32CDA18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2963246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6C6F8-3A0A-D557-1086-57E74F06568A}"/>
              </a:ext>
            </a:extLst>
          </p:cNvPr>
          <p:cNvSpPr txBox="1"/>
          <p:nvPr/>
        </p:nvSpPr>
        <p:spPr>
          <a:xfrm>
            <a:off x="7454900" y="5487580"/>
            <a:ext cx="149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64x64</a:t>
            </a:r>
          </a:p>
          <a:p>
            <a:r>
              <a:rPr lang="en-US" dirty="0"/>
              <a:t>    (Zoomed)</a:t>
            </a:r>
          </a:p>
          <a:p>
            <a:r>
              <a:rPr lang="en-US" dirty="0"/>
              <a:t>       1 Bit</a:t>
            </a:r>
          </a:p>
        </p:txBody>
      </p:sp>
    </p:spTree>
    <p:extLst>
      <p:ext uri="{BB962C8B-B14F-4D97-AF65-F5344CB8AC3E}">
        <p14:creationId xmlns:p14="http://schemas.microsoft.com/office/powerpoint/2010/main" val="330633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5BE2-5A4E-41D8-50B2-CFC6491B6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DC54-73BF-0508-7953-535D576C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9CEB-F88D-BD25-F5B5-EE150E68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824CA-EDEA-BB2E-D7F5-FFA9EEB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C7C7A-BB77-C679-4DEC-5B6AF0418AF7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Fixed Location -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7C7180-B124-9572-9BBF-BE1723574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2361" y="2380036"/>
            <a:ext cx="7018420" cy="3918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47B3EC-A28B-675F-5AFF-AA148F3F7A6D}"/>
              </a:ext>
            </a:extLst>
          </p:cNvPr>
          <p:cNvSpPr txBox="1"/>
          <p:nvPr/>
        </p:nvSpPr>
        <p:spPr>
          <a:xfrm>
            <a:off x="3817469" y="5644760"/>
            <a:ext cx="44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Blue Channel – Bit 6 – Pseudo Random Logo </a:t>
            </a:r>
          </a:p>
        </p:txBody>
      </p:sp>
    </p:spTree>
    <p:extLst>
      <p:ext uri="{BB962C8B-B14F-4D97-AF65-F5344CB8AC3E}">
        <p14:creationId xmlns:p14="http://schemas.microsoft.com/office/powerpoint/2010/main" val="50855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151E1-C837-0A01-4742-49835CAA0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14EC-F0F6-B01B-1868-E62DF3E6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4EAD9-40DE-2C4A-0355-3305CDA64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B6CED-1E8E-A65A-E2EC-0E8B1879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04E9C-C020-EF8A-533D-7D6689E5A97B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Fixed Location -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4D0EB-3DFD-06B0-B152-ADC81E50F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2361" y="2380036"/>
            <a:ext cx="7018420" cy="3918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865D96-3011-49AF-D6A3-3ADC029D7076}"/>
              </a:ext>
            </a:extLst>
          </p:cNvPr>
          <p:cNvSpPr txBox="1"/>
          <p:nvPr/>
        </p:nvSpPr>
        <p:spPr>
          <a:xfrm>
            <a:off x="4322672" y="5659047"/>
            <a:ext cx="366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Blue Channel – Bit 6 – Sutech Logo </a:t>
            </a:r>
          </a:p>
        </p:txBody>
      </p:sp>
    </p:spTree>
    <p:extLst>
      <p:ext uri="{BB962C8B-B14F-4D97-AF65-F5344CB8AC3E}">
        <p14:creationId xmlns:p14="http://schemas.microsoft.com/office/powerpoint/2010/main" val="1255864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E1F4E-1B00-C076-B649-626E792EB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A6F5-6B0E-A5B2-36BB-F0A5775E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0FE23-92DF-7835-0CCF-D8FE660E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F621B-A823-2376-9A69-FC778680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419B2-A679-D289-EB8A-9D754E07EEA0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Fixed Location - 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78219-1020-4D21-060B-1B2E03F1E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2361" y="2380036"/>
            <a:ext cx="7018420" cy="3918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A1432-140F-A981-5513-8387175A3ACE}"/>
              </a:ext>
            </a:extLst>
          </p:cNvPr>
          <p:cNvSpPr txBox="1"/>
          <p:nvPr/>
        </p:nvSpPr>
        <p:spPr>
          <a:xfrm>
            <a:off x="3821876" y="5683968"/>
            <a:ext cx="439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Blue Channel – Bit 6 – Pseudo Random Logo </a:t>
            </a:r>
          </a:p>
        </p:txBody>
      </p:sp>
    </p:spTree>
    <p:extLst>
      <p:ext uri="{BB962C8B-B14F-4D97-AF65-F5344CB8AC3E}">
        <p14:creationId xmlns:p14="http://schemas.microsoft.com/office/powerpoint/2010/main" val="1017555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50574-A21A-D926-FB82-DDA91994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38D5-BBC9-686F-5A1D-EAEFE7CB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FA942-3F45-19BF-B83B-10AB3EAA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C0085-5EEE-076A-6D9B-55C571CF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45DD6-1468-77BE-564B-A24E3C392D0A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Pseudo Random Location – Examples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35E737-D08B-4B25-580D-ABA26AA21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2362" y="2380036"/>
            <a:ext cx="7018418" cy="3918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8FC465-8996-429E-251C-CE8CDE7467FA}"/>
              </a:ext>
            </a:extLst>
          </p:cNvPr>
          <p:cNvSpPr txBox="1"/>
          <p:nvPr/>
        </p:nvSpPr>
        <p:spPr>
          <a:xfrm>
            <a:off x="4367197" y="5641106"/>
            <a:ext cx="345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Blue Channel – Bit 6 – Sutech Logo </a:t>
            </a:r>
          </a:p>
        </p:txBody>
      </p:sp>
    </p:spTree>
    <p:extLst>
      <p:ext uri="{BB962C8B-B14F-4D97-AF65-F5344CB8AC3E}">
        <p14:creationId xmlns:p14="http://schemas.microsoft.com/office/powerpoint/2010/main" val="2915866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342CC-28D1-8FD0-17E9-471908635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794F-3BCA-1AF7-EE77-4AD4B97F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Implementation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Extracted Watermark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D434C-79FA-7273-DC65-167482C9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6628A-D178-FFA8-3E6C-A5BDAAA7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D3ACB-C6A3-6365-9E3B-B83AB08B68B6}"/>
              </a:ext>
            </a:extLst>
          </p:cNvPr>
          <p:cNvSpPr txBox="1"/>
          <p:nvPr/>
        </p:nvSpPr>
        <p:spPr>
          <a:xfrm>
            <a:off x="1024127" y="1817486"/>
            <a:ext cx="1026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Extracted Watermarks – Pseudo Random Location – Examples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ADA174-1F96-A32B-79D7-271D17621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2362" y="2380036"/>
            <a:ext cx="7018418" cy="3918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3EC3D6-854F-4D12-FAD4-98EAEE89FC9B}"/>
              </a:ext>
            </a:extLst>
          </p:cNvPr>
          <p:cNvSpPr txBox="1"/>
          <p:nvPr/>
        </p:nvSpPr>
        <p:spPr>
          <a:xfrm>
            <a:off x="3829019" y="5669681"/>
            <a:ext cx="438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Blue Channel – Bit 6 – Pseudo Random Logo </a:t>
            </a:r>
          </a:p>
        </p:txBody>
      </p:sp>
    </p:spTree>
    <p:extLst>
      <p:ext uri="{BB962C8B-B14F-4D97-AF65-F5344CB8AC3E}">
        <p14:creationId xmlns:p14="http://schemas.microsoft.com/office/powerpoint/2010/main" val="3106753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0993F-02E9-423A-8CF5-0D228A209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935C-D879-F38F-5CC4-59C846D6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Evaluation Results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watermark embedding Results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7FF11-5C4C-6355-F348-8BB6C67E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89D2C-358C-6AC5-50C0-D7BFD845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16F23-A744-D490-5979-4968CEFBF416}"/>
              </a:ext>
            </a:extLst>
          </p:cNvPr>
          <p:cNvSpPr txBox="1"/>
          <p:nvPr/>
        </p:nvSpPr>
        <p:spPr>
          <a:xfrm>
            <a:off x="962639" y="2488692"/>
            <a:ext cx="10266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the next following slides I will:</a:t>
            </a:r>
          </a:p>
          <a:p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Assess the quality impact of watermark embedding across different configurations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Analyze and compare fixed versus random location embedding strategies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Evaluate bit plane selection effects on image quality across R, G, and B channels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Present PSNR and SSIM measurements for both SUTECH logo and pseudo-random pattern watermarks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14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B381-640C-D120-4207-0E448C23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Extracted watermark analysis</a:t>
            </a:r>
            <a:br>
              <a:rPr lang="en-US" sz="2800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extracted watermark vs original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DF1F14-9AD8-AC9C-406F-BC7684DF1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137" y="868680"/>
            <a:ext cx="6627663" cy="49003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B14AC-1B52-3CBB-E7B7-9816DF935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3490" y="2208869"/>
            <a:ext cx="5184646" cy="3810931"/>
          </a:xfrm>
        </p:spPr>
        <p:txBody>
          <a:bodyPr/>
          <a:lstStyle/>
          <a:p>
            <a:r>
              <a:rPr lang="en-US" b="1" dirty="0"/>
              <a:t>I evaluated watermark integrity through direct pixel-by-pixel comparison between the extracted watermark and the original.</a:t>
            </a:r>
          </a:p>
          <a:p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877E8-917D-7979-12AB-91B6BC7A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014E4-2FCE-9DB9-D5FF-3936969C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E0C77-3B53-32A3-8F82-44DF47DE6D15}"/>
                  </a:ext>
                </a:extLst>
              </p:cNvPr>
              <p:cNvSpPr txBox="1"/>
              <p:nvPr/>
            </p:nvSpPr>
            <p:spPr>
              <a:xfrm>
                <a:off x="303489" y="3221801"/>
                <a:ext cx="5184647" cy="31459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</a:rPr>
                        <m:t>Similarity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/>
                                <m:t>′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1" dirty="0"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: Original Watermark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'</m:t>
                        </m:r>
                      </m:sup>
                    </m:sSubSup>
                  </m:oMath>
                </a14:m>
                <a:r>
                  <a:rPr lang="en-US" b="1" dirty="0"/>
                  <a:t> : Extracted Watermark</a:t>
                </a:r>
              </a:p>
              <a:p>
                <a:endParaRPr lang="en-US" b="1" dirty="0"/>
              </a:p>
              <a:p>
                <a:pPr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/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1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              ;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lang="en-US" sz="1600" b="1"/>
                                  <m:t>′</m:t>
                                </m:r>
                              </m:sup>
                            </m:sSubSup>
                          </m:e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               ;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𝑶𝒕𝒉𝒆𝒓𝒘𝒊𝒔𝒆</m:t>
                            </m:r>
                          </m:e>
                        </m:eqAr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E0C77-3B53-32A3-8F82-44DF47DE6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9" y="3221801"/>
                <a:ext cx="5184647" cy="3145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580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C12D-0D3B-2024-2348-01700016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Watermarked image analysis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psnr and ssim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6BC72D-F471-7E84-3115-ADD45100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3135" y="1019175"/>
            <a:ext cx="6718865" cy="48196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BD575-BAC3-BF40-607C-4BC68FCC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Information Hiding, Shiraz university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17F0F-3063-58BD-B246-202D7D43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5DF345-4652-7346-B190-E6212834E103}"/>
                  </a:ext>
                </a:extLst>
              </p:cNvPr>
              <p:cNvSpPr txBox="1"/>
              <p:nvPr/>
            </p:nvSpPr>
            <p:spPr>
              <a:xfrm>
                <a:off x="1041921" y="3990447"/>
                <a:ext cx="3865852" cy="175823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SSIM: ( Watermarked Image Vs. Original )</a:t>
                </a:r>
              </a:p>
              <a:p>
                <a:pPr/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𝑆𝑆𝐼𝑀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 </m:t>
                              </m:r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:endParaRPr lang="en-US" dirty="0"/>
              </a:p>
              <a:p>
                <a:r>
                  <a:rPr lang="en-US" sz="1400" dirty="0"/>
                  <a:t>x: Host Image</a:t>
                </a:r>
              </a:p>
              <a:p>
                <a:r>
                  <a:rPr lang="en-US" sz="1400" dirty="0"/>
                  <a:t>y: Watermarked Image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5DF345-4652-7346-B190-E6212834E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21" y="3990447"/>
                <a:ext cx="3865852" cy="1758238"/>
              </a:xfrm>
              <a:prstGeom prst="rect">
                <a:avLst/>
              </a:prstGeom>
              <a:blipFill>
                <a:blip r:embed="rId3"/>
                <a:stretch>
                  <a:fillRect l="-314" b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F9C143-27B7-2579-CB25-A207EE012935}"/>
                  </a:ext>
                </a:extLst>
              </p:cNvPr>
              <p:cNvSpPr txBox="1"/>
              <p:nvPr/>
            </p:nvSpPr>
            <p:spPr>
              <a:xfrm>
                <a:off x="1041921" y="1952832"/>
                <a:ext cx="3865853" cy="18571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PSNR: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F9C143-27B7-2579-CB25-A207EE012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21" y="1952832"/>
                <a:ext cx="3865853" cy="1857175"/>
              </a:xfrm>
              <a:prstGeom prst="rect">
                <a:avLst/>
              </a:prstGeom>
              <a:blipFill>
                <a:blip r:embed="rId4"/>
                <a:stretch>
                  <a:fillRect l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68B6C3E-C3F8-61D8-18D4-7F065AEA2565}"/>
              </a:ext>
            </a:extLst>
          </p:cNvPr>
          <p:cNvSpPr txBox="1"/>
          <p:nvPr/>
        </p:nvSpPr>
        <p:spPr>
          <a:xfrm>
            <a:off x="1024128" y="5929125"/>
            <a:ext cx="707593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Higher values indicate better image quality preservation for both metrics.</a:t>
            </a:r>
          </a:p>
          <a:p>
            <a:r>
              <a:rPr lang="en-US" sz="1400" b="1" dirty="0"/>
              <a:t>PSNR &gt; 40dB and SSIM &gt; 0.95 are generally considered excellent.</a:t>
            </a:r>
          </a:p>
        </p:txBody>
      </p:sp>
    </p:spTree>
    <p:extLst>
      <p:ext uri="{BB962C8B-B14F-4D97-AF65-F5344CB8AC3E}">
        <p14:creationId xmlns:p14="http://schemas.microsoft.com/office/powerpoint/2010/main" val="118474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0C17C-6CD8-AF96-9B2D-3065DD52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F0AB-AAF6-FDF4-B43A-2941F0E8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Watermark Patterns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64×64 Binary Embeddings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E7306-49AE-4517-D823-4216B67EE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Pseudo Random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09C3A-F9FF-3BA0-7330-A8093938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D12D6-E6EC-D31F-4EE2-1C2473B7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0EA2D-9CEA-D25A-F930-6E8B628D3C18}"/>
              </a:ext>
            </a:extLst>
          </p:cNvPr>
          <p:cNvSpPr txBox="1"/>
          <p:nvPr/>
        </p:nvSpPr>
        <p:spPr>
          <a:xfrm>
            <a:off x="1686109" y="3511455"/>
            <a:ext cx="67597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 = (64, 64) </a:t>
            </a:r>
          </a:p>
          <a:p>
            <a:r>
              <a:rPr lang="en-US" sz="2000" dirty="0"/>
              <a:t>random_image </a:t>
            </a:r>
            <a:r>
              <a:rPr lang="en-US" dirty="0"/>
              <a:t>= </a:t>
            </a:r>
            <a:r>
              <a:rPr lang="en-US" sz="2000" dirty="0"/>
              <a:t>np.array</a:t>
            </a:r>
            <a:r>
              <a:rPr lang="en-US" dirty="0"/>
              <a:t>(</a:t>
            </a:r>
          </a:p>
          <a:p>
            <a:r>
              <a:rPr lang="en-US" dirty="0"/>
              <a:t>        52.05 * </a:t>
            </a:r>
            <a:r>
              <a:rPr lang="en-US" sz="2000" dirty="0"/>
              <a:t>np.random.randn(</a:t>
            </a:r>
            <a:r>
              <a:rPr lang="en-US" dirty="0"/>
              <a:t>*</a:t>
            </a:r>
            <a:r>
              <a:rPr lang="en-US" sz="2000" dirty="0"/>
              <a:t>shape) </a:t>
            </a:r>
            <a:r>
              <a:rPr lang="en-US" dirty="0"/>
              <a:t>+ 127.5,</a:t>
            </a:r>
          </a:p>
          <a:p>
            <a:r>
              <a:rPr lang="en-US" dirty="0"/>
              <a:t>        </a:t>
            </a:r>
            <a:r>
              <a:rPr lang="en-US" sz="2000" dirty="0"/>
              <a:t>dtype=np.uint</a:t>
            </a:r>
            <a:r>
              <a:rPr lang="en-US" dirty="0"/>
              <a:t>8</a:t>
            </a:r>
          </a:p>
          <a:p>
            <a:r>
              <a:rPr lang="en-US" dirty="0"/>
              <a:t>    )</a:t>
            </a:r>
          </a:p>
          <a:p>
            <a:r>
              <a:rPr lang="en-US" dirty="0"/>
              <a:t>    </a:t>
            </a:r>
            <a:r>
              <a:rPr lang="en-US" sz="2000" dirty="0"/>
              <a:t>return</a:t>
            </a:r>
            <a:r>
              <a:rPr lang="en-US" dirty="0"/>
              <a:t> </a:t>
            </a:r>
            <a:r>
              <a:rPr lang="en-US" sz="2000" dirty="0"/>
              <a:t>random_image </a:t>
            </a:r>
            <a:r>
              <a:rPr lang="en-US" dirty="0"/>
              <a:t>&gt; 127.5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60F5E5-FB60-BAFB-7C16-DFDCDC41D665}"/>
              </a:ext>
            </a:extLst>
          </p:cNvPr>
          <p:cNvCxnSpPr/>
          <p:nvPr/>
        </p:nvCxnSpPr>
        <p:spPr>
          <a:xfrm>
            <a:off x="6720397" y="4170792"/>
            <a:ext cx="1943100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2E50C0-B8FD-C46E-119B-5C372F3A1D32}"/>
              </a:ext>
            </a:extLst>
          </p:cNvPr>
          <p:cNvSpPr txBox="1"/>
          <p:nvPr/>
        </p:nvSpPr>
        <p:spPr>
          <a:xfrm>
            <a:off x="7263105" y="3813114"/>
            <a:ext cx="85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B880D-7F5B-F30C-7976-BE7480C33884}"/>
              </a:ext>
            </a:extLst>
          </p:cNvPr>
          <p:cNvSpPr txBox="1"/>
          <p:nvPr/>
        </p:nvSpPr>
        <p:spPr>
          <a:xfrm>
            <a:off x="8689882" y="4742561"/>
            <a:ext cx="156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64x64</a:t>
            </a:r>
          </a:p>
          <a:p>
            <a:r>
              <a:rPr lang="en-US" dirty="0"/>
              <a:t> Binary (1 Bit)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2D8912-9DFA-6642-7120-58F959AB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090" y="38776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28E4-6D5B-B15D-BC38-7C7870DA2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3C6B-E809-A78A-81FC-7A5A91FE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Watermark Patterns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64×64 Binary Embeddings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C1A9-6BD7-1E78-E8D9-D0F2742E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Pseudo Random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E9412-5571-0737-ADC9-E62C312D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360B6-CAD0-98BD-00F4-98D87319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72897-6FC9-2583-0A61-F4A2C664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5058" y="2813010"/>
            <a:ext cx="320040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FD7767-A4C3-9EE5-F84A-D08325679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8613" y="4108410"/>
            <a:ext cx="609600" cy="609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AED48B-DA16-3F21-4767-FE2A01EC9615}"/>
              </a:ext>
            </a:extLst>
          </p:cNvPr>
          <p:cNvCxnSpPr>
            <a:cxnSpLocks/>
          </p:cNvCxnSpPr>
          <p:nvPr/>
        </p:nvCxnSpPr>
        <p:spPr>
          <a:xfrm>
            <a:off x="5291938" y="4413209"/>
            <a:ext cx="1345685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8CF0C0-A801-ABB8-4996-C24845C17296}"/>
              </a:ext>
            </a:extLst>
          </p:cNvPr>
          <p:cNvCxnSpPr>
            <a:cxnSpLocks/>
          </p:cNvCxnSpPr>
          <p:nvPr/>
        </p:nvCxnSpPr>
        <p:spPr>
          <a:xfrm>
            <a:off x="7522513" y="4417355"/>
            <a:ext cx="49770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7D4D53-B1A5-A71D-B59E-75D6E6C2682B}"/>
              </a:ext>
            </a:extLst>
          </p:cNvPr>
          <p:cNvSpPr txBox="1"/>
          <p:nvPr/>
        </p:nvSpPr>
        <p:spPr>
          <a:xfrm>
            <a:off x="5146667" y="3680944"/>
            <a:ext cx="143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Thresholding</a:t>
            </a:r>
          </a:p>
          <a:p>
            <a:r>
              <a:rPr lang="en-US" b="1" dirty="0"/>
              <a:t>  (T=127.5)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BF83C-75A0-7FA7-10B2-23A0423286D4}"/>
              </a:ext>
            </a:extLst>
          </p:cNvPr>
          <p:cNvSpPr txBox="1"/>
          <p:nvPr/>
        </p:nvSpPr>
        <p:spPr>
          <a:xfrm>
            <a:off x="9295449" y="6009460"/>
            <a:ext cx="187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(Zoomed)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85CA0D2-ABD9-45EF-076A-0E96BB32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542" y="3350769"/>
            <a:ext cx="4342825" cy="21248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3AC78A9-AF4A-5F7D-9D05-64E81E3DAEEF}"/>
              </a:ext>
            </a:extLst>
          </p:cNvPr>
          <p:cNvSpPr txBox="1"/>
          <p:nvPr/>
        </p:nvSpPr>
        <p:spPr>
          <a:xfrm>
            <a:off x="6319405" y="4800313"/>
            <a:ext cx="156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64x64</a:t>
            </a:r>
          </a:p>
          <a:p>
            <a:r>
              <a:rPr lang="en-US" dirty="0"/>
              <a:t> Binary (1 Bit)</a:t>
            </a:r>
          </a:p>
        </p:txBody>
      </p:sp>
    </p:spTree>
    <p:extLst>
      <p:ext uri="{BB962C8B-B14F-4D97-AF65-F5344CB8AC3E}">
        <p14:creationId xmlns:p14="http://schemas.microsoft.com/office/powerpoint/2010/main" val="107728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CA5C1-92F8-D641-3F7F-1814C983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49EA-2E66-5C45-4276-8B3213B9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Host Image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RGB-512x512 Image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B3DFD-54D6-F9BB-9398-71694E5D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Host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7E58F-17A5-A6A6-0C02-A402227B1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DBB18D-C3F5-3800-DB9D-2A5E4B5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675A9-DFB1-9E76-F135-AF2DC019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78" y="2738934"/>
            <a:ext cx="3251200" cy="325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2D0C16-28A9-560D-80A5-D728F94B6E13}"/>
              </a:ext>
            </a:extLst>
          </p:cNvPr>
          <p:cNvSpPr txBox="1"/>
          <p:nvPr/>
        </p:nvSpPr>
        <p:spPr>
          <a:xfrm>
            <a:off x="2419806" y="5990134"/>
            <a:ext cx="20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1080x1080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53FB9-DB32-ABD4-7491-1C5919308C9E}"/>
              </a:ext>
            </a:extLst>
          </p:cNvPr>
          <p:cNvCxnSpPr>
            <a:cxnSpLocks/>
          </p:cNvCxnSpPr>
          <p:nvPr/>
        </p:nvCxnSpPr>
        <p:spPr>
          <a:xfrm>
            <a:off x="5381145" y="4297072"/>
            <a:ext cx="2137255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B8DDF2-FD74-E3BE-BF88-7691CD85D43D}"/>
              </a:ext>
            </a:extLst>
          </p:cNvPr>
          <p:cNvSpPr txBox="1"/>
          <p:nvPr/>
        </p:nvSpPr>
        <p:spPr>
          <a:xfrm>
            <a:off x="5548072" y="392774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Resize(512,512)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BB1AF6-1E8C-0EAC-F72C-7C95404AF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150" y="3166207"/>
            <a:ext cx="2261731" cy="22617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96D252-7348-80BF-2F25-420F49A2903E}"/>
              </a:ext>
            </a:extLst>
          </p:cNvPr>
          <p:cNvSpPr txBox="1"/>
          <p:nvPr/>
        </p:nvSpPr>
        <p:spPr>
          <a:xfrm>
            <a:off x="8193208" y="5441700"/>
            <a:ext cx="175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512x512</a:t>
            </a:r>
          </a:p>
        </p:txBody>
      </p:sp>
    </p:spTree>
    <p:extLst>
      <p:ext uri="{BB962C8B-B14F-4D97-AF65-F5344CB8AC3E}">
        <p14:creationId xmlns:p14="http://schemas.microsoft.com/office/powerpoint/2010/main" val="383648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6FA7-2529-E495-0612-BD54B041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516D-2E59-A570-8663-DA6177FD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RGB Image Structure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Explaining RGB composition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9DF12-6C1E-0930-B4BA-07FAAB0B0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17076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Host image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 Each RGB image consists of 3 separate grayscale channels (Red, Green, Blue)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600" dirty="0"/>
              <a:t> Each grayscale channel is composed of 8 distinct bit planes (from LSB to MSB)</a:t>
            </a:r>
            <a:endParaRPr lang="en-US" sz="12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35AC-44E7-2366-6D41-1964F32B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F18BB-902E-0C1D-255F-FFA8A768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98" name="Diagram 97">
            <a:extLst>
              <a:ext uri="{FF2B5EF4-FFF2-40B4-BE49-F238E27FC236}">
                <a16:creationId xmlns:a16="http://schemas.microsoft.com/office/drawing/2014/main" id="{311DCB24-27EE-FE8E-1701-60DD93915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458722"/>
              </p:ext>
            </p:extLst>
          </p:nvPr>
        </p:nvGraphicFramePr>
        <p:xfrm>
          <a:off x="8500432" y="1903797"/>
          <a:ext cx="2313342" cy="173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" name="Picture 101" descr="A diagram of components&#10;&#10;AI-generated content may be incorrect.">
            <a:extLst>
              <a:ext uri="{FF2B5EF4-FFF2-40B4-BE49-F238E27FC236}">
                <a16:creationId xmlns:a16="http://schemas.microsoft.com/office/drawing/2014/main" id="{D0DB3965-3ED4-AB74-3D19-5DD92BA23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59" y="3817656"/>
            <a:ext cx="4353533" cy="227679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562F1BF-B70A-BC4A-83CF-F70D5B7307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4" y="3927210"/>
            <a:ext cx="5201376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3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9D1D4-759F-EE0C-5004-3FFCA3BAC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5698-05D8-7857-69C3-52EBA69C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Host Image Analysis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512×512 grayscale images breakdown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2949-549C-4E7C-AF1A-A18CCB78D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11396"/>
            <a:ext cx="10266724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cap="all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Host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F9F31-6CF6-66B8-045D-43B79D30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none" dirty="0"/>
              <a:t>Information Hiding, Shiraz University of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0974E-D7EF-1839-D2C0-C06621DE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47E1-F59F-47B3-8D16-B2A0740F319A}" type="slidenum">
              <a:rPr lang="en-US" smtClean="0"/>
              <a:t>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94E68F-5436-498D-B6D8-DCC39168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8" y="2992716"/>
            <a:ext cx="2261731" cy="22617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62B58F-C9DF-A735-3AA2-938F32DB9098}"/>
              </a:ext>
            </a:extLst>
          </p:cNvPr>
          <p:cNvSpPr txBox="1"/>
          <p:nvPr/>
        </p:nvSpPr>
        <p:spPr>
          <a:xfrm>
            <a:off x="1351696" y="5254447"/>
            <a:ext cx="175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Shape: 512x512</a:t>
            </a:r>
          </a:p>
          <a:p>
            <a:r>
              <a:rPr lang="en-US" dirty="0"/>
              <a:t>    RGB (24 Bit)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57709A-64DE-D792-3C43-C468D6703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534" y="2994297"/>
            <a:ext cx="2258568" cy="22585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DA48F7-087A-D34B-BC67-5E6882800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428" y="2994297"/>
            <a:ext cx="2258568" cy="22585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D1487E-96CC-9AB2-D768-DA7946327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305" y="2994297"/>
            <a:ext cx="2258568" cy="225856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201766-B479-C751-76F8-A5D9E77020BC}"/>
              </a:ext>
            </a:extLst>
          </p:cNvPr>
          <p:cNvCxnSpPr/>
          <p:nvPr/>
        </p:nvCxnSpPr>
        <p:spPr>
          <a:xfrm>
            <a:off x="3447563" y="4123581"/>
            <a:ext cx="427597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DC114C6-24B9-A9E3-5433-DE1202514E15}"/>
              </a:ext>
            </a:extLst>
          </p:cNvPr>
          <p:cNvSpPr txBox="1"/>
          <p:nvPr/>
        </p:nvSpPr>
        <p:spPr>
          <a:xfrm>
            <a:off x="4154191" y="5250476"/>
            <a:ext cx="1755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Red Channel</a:t>
            </a:r>
          </a:p>
          <a:p>
            <a:r>
              <a:rPr lang="en-US" dirty="0"/>
              <a:t>Shape: 512x512</a:t>
            </a:r>
          </a:p>
          <a:p>
            <a:r>
              <a:rPr lang="en-US" dirty="0"/>
              <a:t>    RGB (8 Bit)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83ED89-5DD3-08F9-5FFD-A42B123C57BA}"/>
              </a:ext>
            </a:extLst>
          </p:cNvPr>
          <p:cNvSpPr txBox="1"/>
          <p:nvPr/>
        </p:nvSpPr>
        <p:spPr>
          <a:xfrm>
            <a:off x="6665905" y="5260373"/>
            <a:ext cx="1755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Green Channel</a:t>
            </a:r>
          </a:p>
          <a:p>
            <a:r>
              <a:rPr lang="en-US" dirty="0"/>
              <a:t>Shape: 512x512</a:t>
            </a:r>
          </a:p>
          <a:p>
            <a:r>
              <a:rPr lang="en-US" dirty="0"/>
              <a:t>    RGB (8 Bit)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905D43-121C-90B4-5B3A-514252258DD5}"/>
              </a:ext>
            </a:extLst>
          </p:cNvPr>
          <p:cNvSpPr txBox="1"/>
          <p:nvPr/>
        </p:nvSpPr>
        <p:spPr>
          <a:xfrm>
            <a:off x="9245801" y="5260373"/>
            <a:ext cx="1755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Blue Channel</a:t>
            </a:r>
          </a:p>
          <a:p>
            <a:r>
              <a:rPr lang="en-US" dirty="0"/>
              <a:t>Shape: 512x512</a:t>
            </a:r>
          </a:p>
          <a:p>
            <a:r>
              <a:rPr lang="en-US" dirty="0"/>
              <a:t>    RGB (8 Bit)</a:t>
            </a:r>
          </a:p>
        </p:txBody>
      </p:sp>
    </p:spTree>
    <p:extLst>
      <p:ext uri="{BB962C8B-B14F-4D97-AF65-F5344CB8AC3E}">
        <p14:creationId xmlns:p14="http://schemas.microsoft.com/office/powerpoint/2010/main" val="1577897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A41AC481-B287-49C8-90EF-C669597D2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1764</TotalTime>
  <Words>2118</Words>
  <Application>Microsoft Office PowerPoint</Application>
  <PresentationFormat>Widescreen</PresentationFormat>
  <Paragraphs>462</Paragraphs>
  <Slides>47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Courier New</vt:lpstr>
      <vt:lpstr>Tw Cen MT</vt:lpstr>
      <vt:lpstr>Tw Cen MT Condensed</vt:lpstr>
      <vt:lpstr>Wingdings</vt:lpstr>
      <vt:lpstr>Wingdings 3</vt:lpstr>
      <vt:lpstr>Integral</vt:lpstr>
      <vt:lpstr>INFORMATION HIDING</vt:lpstr>
      <vt:lpstr>What was the assignment? An overview</vt:lpstr>
      <vt:lpstr>Watermark Patterns 64×64 Binary Embeddings</vt:lpstr>
      <vt:lpstr>Watermark Patterns 64×64 Binary Embeddings</vt:lpstr>
      <vt:lpstr>Watermark Patterns 64×64 Binary Embeddings</vt:lpstr>
      <vt:lpstr>Watermark Patterns 64×64 Binary Embeddings</vt:lpstr>
      <vt:lpstr>Host Image RGB-512x512 Image</vt:lpstr>
      <vt:lpstr>RGB Image Structure Explaining RGB composition</vt:lpstr>
      <vt:lpstr>Host Image Analysis 512×512 grayscale images breakdown</vt:lpstr>
      <vt:lpstr>Host Image Analysis 512×512 Grayscale Bit Plane Decomposition</vt:lpstr>
      <vt:lpstr>Host Image Analysis 512×512 Grayscale Bit Plane Decomposition</vt:lpstr>
      <vt:lpstr>Host Image Analysis 512×512 Grayscale Bit Plane Decomposition</vt:lpstr>
      <vt:lpstr>Watermark Embedding Techniques OVERVIEW</vt:lpstr>
      <vt:lpstr>Spatial Domain Algorithms bit substitution overview</vt:lpstr>
      <vt:lpstr>Bit substitution Algorithms where to put our watermark?</vt:lpstr>
      <vt:lpstr>Bit substitution Algorithms python implementations</vt:lpstr>
      <vt:lpstr>Bit substitution Algorithms python implementations</vt:lpstr>
      <vt:lpstr>PowerPoint Presentation</vt:lpstr>
      <vt:lpstr>Bit substitution Algorithms python implementations – how to embed?</vt:lpstr>
      <vt:lpstr>Bit substitution Algorithms python implementations – how to Extract?</vt:lpstr>
      <vt:lpstr>Implementation Results Embedded Watermark Results for each channel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Results Extracted Watermark Results</vt:lpstr>
      <vt:lpstr>Implementation Results Extracted Watermark Results</vt:lpstr>
      <vt:lpstr>Implementation Results Extracted Watermark Results</vt:lpstr>
      <vt:lpstr>Implementation Results Extracted Watermark Results</vt:lpstr>
      <vt:lpstr>Implementation Results Extracted Watermark Results</vt:lpstr>
      <vt:lpstr>Implementation Results Extracted Watermark Results</vt:lpstr>
      <vt:lpstr>Implementation Results Extracted Watermark Results</vt:lpstr>
      <vt:lpstr>Implementation Results Extracted Watermark Results</vt:lpstr>
      <vt:lpstr>Implementation Results Extracted Watermark Results</vt:lpstr>
      <vt:lpstr>Implementation Results Extracted Watermark Results</vt:lpstr>
      <vt:lpstr>Implementation Results Extracted Watermark Results</vt:lpstr>
      <vt:lpstr>Evaluation Results watermark embedding Results</vt:lpstr>
      <vt:lpstr>Extracted watermark analysis extracted watermark vs original</vt:lpstr>
      <vt:lpstr>Watermarked image analysis psnr and ssim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Adib</dc:creator>
  <cp:lastModifiedBy>ADIB</cp:lastModifiedBy>
  <cp:revision>277</cp:revision>
  <dcterms:created xsi:type="dcterms:W3CDTF">2025-02-14T04:57:05Z</dcterms:created>
  <dcterms:modified xsi:type="dcterms:W3CDTF">2025-03-09T16:54:09Z</dcterms:modified>
</cp:coreProperties>
</file>